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509" r:id="rId2"/>
    <p:sldId id="512" r:id="rId3"/>
    <p:sldId id="505" r:id="rId4"/>
    <p:sldId id="531" r:id="rId5"/>
    <p:sldId id="555" r:id="rId6"/>
    <p:sldId id="556" r:id="rId7"/>
    <p:sldId id="540" r:id="rId8"/>
    <p:sldId id="527" r:id="rId9"/>
    <p:sldId id="557" r:id="rId10"/>
    <p:sldId id="558" r:id="rId11"/>
    <p:sldId id="559" r:id="rId12"/>
    <p:sldId id="560" r:id="rId13"/>
    <p:sldId id="561" r:id="rId14"/>
    <p:sldId id="562" r:id="rId15"/>
    <p:sldId id="563" r:id="rId16"/>
    <p:sldId id="566" r:id="rId17"/>
    <p:sldId id="553" r:id="rId18"/>
    <p:sldId id="539" r:id="rId19"/>
    <p:sldId id="564" r:id="rId20"/>
    <p:sldId id="565" r:id="rId21"/>
    <p:sldId id="552" r:id="rId22"/>
    <p:sldId id="535" r:id="rId23"/>
    <p:sldId id="544" r:id="rId24"/>
    <p:sldId id="545" r:id="rId25"/>
    <p:sldId id="503" r:id="rId26"/>
    <p:sldId id="547" r:id="rId27"/>
    <p:sldId id="257" r:id="rId28"/>
    <p:sldId id="258" r:id="rId29"/>
    <p:sldId id="259" r:id="rId30"/>
    <p:sldId id="260" r:id="rId31"/>
    <p:sldId id="264" r:id="rId32"/>
    <p:sldId id="261" r:id="rId33"/>
    <p:sldId id="262" r:id="rId34"/>
    <p:sldId id="265" r:id="rId35"/>
    <p:sldId id="263" r:id="rId36"/>
    <p:sldId id="548" r:id="rId37"/>
    <p:sldId id="549" r:id="rId38"/>
    <p:sldId id="51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59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3" autoAdjust="0"/>
    <p:restoredTop sz="75159"/>
  </p:normalViewPr>
  <p:slideViewPr>
    <p:cSldViewPr snapToGrid="0">
      <p:cViewPr>
        <p:scale>
          <a:sx n="85" d="100"/>
          <a:sy n="85" d="100"/>
        </p:scale>
        <p:origin x="11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CDF65A79-6BD9-4A52-A990-AAAED5F81FF6}"/>
    <pc:docChg chg="addSld modSld">
      <pc:chgData name="" userId="" providerId="" clId="Web-{CDF65A79-6BD9-4A52-A990-AAAED5F81FF6}" dt="2019-08-24T13:36:39.021" v="198" actId="1076"/>
      <pc:docMkLst>
        <pc:docMk/>
      </pc:docMkLst>
      <pc:sldChg chg="addSp delSp modSp new">
        <pc:chgData name="" userId="" providerId="" clId="Web-{CDF65A79-6BD9-4A52-A990-AAAED5F81FF6}" dt="2019-08-24T13:36:39.021" v="198" actId="1076"/>
        <pc:sldMkLst>
          <pc:docMk/>
          <pc:sldMk cId="3800302158" sldId="553"/>
        </pc:sldMkLst>
        <pc:spChg chg="mod">
          <ac:chgData name="" userId="" providerId="" clId="Web-{CDF65A79-6BD9-4A52-A990-AAAED5F81FF6}" dt="2019-08-24T13:28:42.392" v="34" actId="20577"/>
          <ac:spMkLst>
            <pc:docMk/>
            <pc:sldMk cId="3800302158" sldId="553"/>
            <ac:spMk id="2" creationId="{B1ADAA04-DBEF-4FD9-A3CF-2E6A17711C8F}"/>
          </ac:spMkLst>
        </pc:spChg>
        <pc:spChg chg="del">
          <ac:chgData name="" userId="" providerId="" clId="Web-{CDF65A79-6BD9-4A52-A990-AAAED5F81FF6}" dt="2019-08-24T13:29:13.361" v="37"/>
          <ac:spMkLst>
            <pc:docMk/>
            <pc:sldMk cId="3800302158" sldId="553"/>
            <ac:spMk id="3" creationId="{E803AB60-61F9-4BF7-BE49-B9E2C17C6BB0}"/>
          </ac:spMkLst>
        </pc:spChg>
        <pc:spChg chg="add mod">
          <ac:chgData name="" userId="" providerId="" clId="Web-{CDF65A79-6BD9-4A52-A990-AAAED5F81FF6}" dt="2019-08-24T13:35:13.474" v="140" actId="1076"/>
          <ac:spMkLst>
            <pc:docMk/>
            <pc:sldMk cId="3800302158" sldId="553"/>
            <ac:spMk id="16" creationId="{E7F51E38-EDF5-49EE-9D69-FEEEE58720C1}"/>
          </ac:spMkLst>
        </pc:spChg>
        <pc:spChg chg="add mod">
          <ac:chgData name="" userId="" providerId="" clId="Web-{CDF65A79-6BD9-4A52-A990-AAAED5F81FF6}" dt="2019-08-24T13:36:16.974" v="168" actId="1076"/>
          <ac:spMkLst>
            <pc:docMk/>
            <pc:sldMk cId="3800302158" sldId="553"/>
            <ac:spMk id="17" creationId="{42BDB694-4665-43C2-AAC1-1FC8CB47A3A9}"/>
          </ac:spMkLst>
        </pc:spChg>
        <pc:spChg chg="add mod">
          <ac:chgData name="" userId="" providerId="" clId="Web-{CDF65A79-6BD9-4A52-A990-AAAED5F81FF6}" dt="2019-08-24T13:35:36.208" v="145" actId="1076"/>
          <ac:spMkLst>
            <pc:docMk/>
            <pc:sldMk cId="3800302158" sldId="553"/>
            <ac:spMk id="18" creationId="{1BCAE47A-AC38-4B5C-92A9-33D18FEA62F7}"/>
          </ac:spMkLst>
        </pc:spChg>
        <pc:spChg chg="add mod">
          <ac:chgData name="" userId="" providerId="" clId="Web-{CDF65A79-6BD9-4A52-A990-AAAED5F81FF6}" dt="2019-08-24T13:36:39.021" v="198" actId="1076"/>
          <ac:spMkLst>
            <pc:docMk/>
            <pc:sldMk cId="3800302158" sldId="553"/>
            <ac:spMk id="19" creationId="{05610BB1-EA19-43B6-99F1-CFE561AACA6C}"/>
          </ac:spMkLst>
        </pc:spChg>
        <pc:picChg chg="add mod ord">
          <ac:chgData name="" userId="" providerId="" clId="Web-{CDF65A79-6BD9-4A52-A990-AAAED5F81FF6}" dt="2019-08-24T13:32:35.081" v="75" actId="1076"/>
          <ac:picMkLst>
            <pc:docMk/>
            <pc:sldMk cId="3800302158" sldId="553"/>
            <ac:picMk id="4" creationId="{8A9A1007-F7F4-40DE-AAF1-ECA8C7C057F2}"/>
          </ac:picMkLst>
        </pc:picChg>
        <pc:picChg chg="add mod">
          <ac:chgData name="" userId="" providerId="" clId="Web-{CDF65A79-6BD9-4A52-A990-AAAED5F81FF6}" dt="2019-08-24T13:32:35.081" v="76" actId="1076"/>
          <ac:picMkLst>
            <pc:docMk/>
            <pc:sldMk cId="3800302158" sldId="553"/>
            <ac:picMk id="6" creationId="{54A67431-94ED-44A1-8F83-F2E8AE3AE18B}"/>
          </ac:picMkLst>
        </pc:picChg>
        <pc:picChg chg="add mod">
          <ac:chgData name="" userId="" providerId="" clId="Web-{CDF65A79-6BD9-4A52-A990-AAAED5F81FF6}" dt="2019-08-24T13:32:40.363" v="77" actId="1076"/>
          <ac:picMkLst>
            <pc:docMk/>
            <pc:sldMk cId="3800302158" sldId="553"/>
            <ac:picMk id="8" creationId="{216A2598-507B-4751-8291-5C77522C0817}"/>
          </ac:picMkLst>
        </pc:picChg>
        <pc:picChg chg="add mod">
          <ac:chgData name="" userId="" providerId="" clId="Web-{CDF65A79-6BD9-4A52-A990-AAAED5F81FF6}" dt="2019-08-24T13:32:40.363" v="78" actId="1076"/>
          <ac:picMkLst>
            <pc:docMk/>
            <pc:sldMk cId="3800302158" sldId="553"/>
            <ac:picMk id="10" creationId="{84371607-F2FB-4E38-AFE7-F43BE369E7ED}"/>
          </ac:picMkLst>
        </pc:picChg>
        <pc:picChg chg="add del mod">
          <ac:chgData name="" userId="" providerId="" clId="Web-{CDF65A79-6BD9-4A52-A990-AAAED5F81FF6}" dt="2019-08-24T13:31:35.987" v="59"/>
          <ac:picMkLst>
            <pc:docMk/>
            <pc:sldMk cId="3800302158" sldId="553"/>
            <ac:picMk id="12" creationId="{B65E73BD-1197-4EEF-BD6D-21F4DAA7D8AB}"/>
          </ac:picMkLst>
        </pc:picChg>
        <pc:picChg chg="add del mod">
          <ac:chgData name="" userId="" providerId="" clId="Web-{CDF65A79-6BD9-4A52-A990-AAAED5F81FF6}" dt="2019-08-24T13:31:37.550" v="60"/>
          <ac:picMkLst>
            <pc:docMk/>
            <pc:sldMk cId="3800302158" sldId="553"/>
            <ac:picMk id="14" creationId="{E127D7A6-E49F-4F7A-B914-A57B4F16B5CC}"/>
          </ac:picMkLst>
        </pc:picChg>
      </pc:sldChg>
    </pc:docChg>
  </pc:docChgLst>
  <pc:docChgLst>
    <pc:chgData clId="Web-{396B3111-9D2E-43FA-9158-C5DC10EFF042}"/>
    <pc:docChg chg="modSld">
      <pc:chgData name="" userId="" providerId="" clId="Web-{396B3111-9D2E-43FA-9158-C5DC10EFF042}" dt="2019-08-26T16:07:25.658" v="2"/>
      <pc:docMkLst>
        <pc:docMk/>
      </pc:docMkLst>
      <pc:sldChg chg="modTransition">
        <pc:chgData name="" userId="" providerId="" clId="Web-{396B3111-9D2E-43FA-9158-C5DC10EFF042}" dt="2019-08-26T16:07:25.658" v="2"/>
        <pc:sldMkLst>
          <pc:docMk/>
          <pc:sldMk cId="3947449997" sldId="527"/>
        </pc:sldMkLst>
      </pc:sldChg>
      <pc:sldChg chg="modTransition">
        <pc:chgData name="" userId="" providerId="" clId="Web-{396B3111-9D2E-43FA-9158-C5DC10EFF042}" dt="2019-08-26T16:06:35.720" v="1"/>
        <pc:sldMkLst>
          <pc:docMk/>
          <pc:sldMk cId="2156701185" sldId="540"/>
        </pc:sldMkLst>
      </pc:sldChg>
    </pc:docChg>
  </pc:docChgLst>
  <pc:docChgLst>
    <pc:chgData clId="Web-{3CD909EC-1823-4891-980C-E6C456FBBB19}"/>
    <pc:docChg chg="modSld">
      <pc:chgData name="" userId="" providerId="" clId="Web-{3CD909EC-1823-4891-980C-E6C456FBBB19}" dt="2019-08-26T15:52:49.262" v="16" actId="20577"/>
      <pc:docMkLst>
        <pc:docMk/>
      </pc:docMkLst>
      <pc:sldChg chg="modSp">
        <pc:chgData name="" userId="" providerId="" clId="Web-{3CD909EC-1823-4891-980C-E6C456FBBB19}" dt="2019-08-26T15:52:47.481" v="14" actId="20577"/>
        <pc:sldMkLst>
          <pc:docMk/>
          <pc:sldMk cId="2649974428" sldId="539"/>
        </pc:sldMkLst>
        <pc:spChg chg="mod">
          <ac:chgData name="" userId="" providerId="" clId="Web-{3CD909EC-1823-4891-980C-E6C456FBBB19}" dt="2019-08-26T15:52:47.481" v="14" actId="20577"/>
          <ac:spMkLst>
            <pc:docMk/>
            <pc:sldMk cId="2649974428" sldId="539"/>
            <ac:spMk id="1796098" creationId="{00000000-0000-0000-0000-000000000000}"/>
          </ac:spMkLst>
        </pc:spChg>
      </pc:sldChg>
      <pc:sldChg chg="mod modShow">
        <pc:chgData name="" userId="" providerId="" clId="Web-{3CD909EC-1823-4891-980C-E6C456FBBB19}" dt="2019-08-26T15:52:18.262" v="0"/>
        <pc:sldMkLst>
          <pc:docMk/>
          <pc:sldMk cId="2452822973" sldId="542"/>
        </pc:sldMkLst>
      </pc:sldChg>
      <pc:sldChg chg="modSp">
        <pc:chgData name="" userId="" providerId="" clId="Web-{3CD909EC-1823-4891-980C-E6C456FBBB19}" dt="2019-08-26T15:52:26.215" v="5" actId="20577"/>
        <pc:sldMkLst>
          <pc:docMk/>
          <pc:sldMk cId="3800302158" sldId="553"/>
        </pc:sldMkLst>
        <pc:spChg chg="mod">
          <ac:chgData name="" userId="" providerId="" clId="Web-{3CD909EC-1823-4891-980C-E6C456FBBB19}" dt="2019-08-26T15:52:26.215" v="5" actId="20577"/>
          <ac:spMkLst>
            <pc:docMk/>
            <pc:sldMk cId="3800302158" sldId="553"/>
            <ac:spMk id="2" creationId="{B1ADAA04-DBEF-4FD9-A3CF-2E6A17711C8F}"/>
          </ac:spMkLst>
        </pc:spChg>
      </pc:sldChg>
    </pc:docChg>
  </pc:docChgLst>
  <pc:docChgLst>
    <pc:chgData clId="Web-{CC476965-17C7-425D-84D6-83B9F572DB26}"/>
    <pc:docChg chg="addSld delSld">
      <pc:chgData name="" userId="" providerId="" clId="Web-{CC476965-17C7-425D-84D6-83B9F572DB26}" dt="2019-08-26T03:37:58.176" v="1"/>
      <pc:docMkLst>
        <pc:docMk/>
      </pc:docMkLst>
      <pc:sldChg chg="new del">
        <pc:chgData name="" userId="" providerId="" clId="Web-{CC476965-17C7-425D-84D6-83B9F572DB26}" dt="2019-08-26T03:37:58.176" v="1"/>
        <pc:sldMkLst>
          <pc:docMk/>
          <pc:sldMk cId="469049111" sldId="557"/>
        </pc:sldMkLst>
      </pc:sldChg>
    </pc:docChg>
  </pc:docChgLst>
  <pc:docChgLst>
    <pc:chgData clId="Web-{46BFF4C9-9CCB-43E1-BFE6-847DEFDBF98C}"/>
    <pc:docChg chg="modSld">
      <pc:chgData name="" userId="" providerId="" clId="Web-{46BFF4C9-9CCB-43E1-BFE6-847DEFDBF98C}" dt="2019-08-24T14:57:38.442" v="119" actId="20577"/>
      <pc:docMkLst>
        <pc:docMk/>
      </pc:docMkLst>
      <pc:sldChg chg="modSp">
        <pc:chgData name="" userId="" providerId="" clId="Web-{46BFF4C9-9CCB-43E1-BFE6-847DEFDBF98C}" dt="2019-08-24T14:03:56.827" v="11" actId="20577"/>
        <pc:sldMkLst>
          <pc:docMk/>
          <pc:sldMk cId="928583481" sldId="534"/>
        </pc:sldMkLst>
        <pc:spChg chg="mod">
          <ac:chgData name="" userId="" providerId="" clId="Web-{46BFF4C9-9CCB-43E1-BFE6-847DEFDBF98C}" dt="2019-08-24T14:03:56.827" v="11" actId="20577"/>
          <ac:spMkLst>
            <pc:docMk/>
            <pc:sldMk cId="928583481" sldId="534"/>
            <ac:spMk id="1796099" creationId="{00000000-0000-0000-0000-000000000000}"/>
          </ac:spMkLst>
        </pc:spChg>
      </pc:sldChg>
      <pc:sldChg chg="modSp">
        <pc:chgData name="" userId="" providerId="" clId="Web-{46BFF4C9-9CCB-43E1-BFE6-847DEFDBF98C}" dt="2019-08-24T14:19:31.316" v="32" actId="20577"/>
        <pc:sldMkLst>
          <pc:docMk/>
          <pc:sldMk cId="91610770" sldId="538"/>
        </pc:sldMkLst>
        <pc:spChg chg="mod">
          <ac:chgData name="" userId="" providerId="" clId="Web-{46BFF4C9-9CCB-43E1-BFE6-847DEFDBF98C}" dt="2019-08-24T14:19:31.316" v="32" actId="20577"/>
          <ac:spMkLst>
            <pc:docMk/>
            <pc:sldMk cId="91610770" sldId="538"/>
            <ac:spMk id="1796099" creationId="{00000000-0000-0000-0000-000000000000}"/>
          </ac:spMkLst>
        </pc:spChg>
      </pc:sldChg>
      <pc:sldChg chg="modSp">
        <pc:chgData name="" userId="" providerId="" clId="Web-{46BFF4C9-9CCB-43E1-BFE6-847DEFDBF98C}" dt="2019-08-24T14:34:23.595" v="113"/>
        <pc:sldMkLst>
          <pc:docMk/>
          <pc:sldMk cId="1092818191" sldId="550"/>
        </pc:sldMkLst>
        <pc:graphicFrameChg chg="mod modGraphic">
          <ac:chgData name="" userId="" providerId="" clId="Web-{46BFF4C9-9CCB-43E1-BFE6-847DEFDBF98C}" dt="2019-08-24T14:34:23.595" v="113"/>
          <ac:graphicFrameMkLst>
            <pc:docMk/>
            <pc:sldMk cId="1092818191" sldId="550"/>
            <ac:graphicFrameMk id="2" creationId="{A3E61198-AF29-0A4D-BFD8-D634A5E3430B}"/>
          </ac:graphicFrameMkLst>
        </pc:graphicFrameChg>
      </pc:sldChg>
      <pc:sldChg chg="modSp">
        <pc:chgData name="" userId="" providerId="" clId="Web-{46BFF4C9-9CCB-43E1-BFE6-847DEFDBF98C}" dt="2019-08-24T14:57:38.427" v="118" actId="20577"/>
        <pc:sldMkLst>
          <pc:docMk/>
          <pc:sldMk cId="2027467188" sldId="551"/>
        </pc:sldMkLst>
        <pc:spChg chg="mod">
          <ac:chgData name="" userId="" providerId="" clId="Web-{46BFF4C9-9CCB-43E1-BFE6-847DEFDBF98C}" dt="2019-08-24T14:57:38.427" v="118" actId="20577"/>
          <ac:spMkLst>
            <pc:docMk/>
            <pc:sldMk cId="2027467188" sldId="551"/>
            <ac:spMk id="1796099" creationId="{00000000-0000-0000-0000-000000000000}"/>
          </ac:spMkLst>
        </pc:spChg>
      </pc:sldChg>
    </pc:docChg>
  </pc:docChgLst>
  <pc:docChgLst>
    <pc:chgData clId="Web-{111B0035-8812-44DE-8435-92DAE6B48EDB}"/>
    <pc:docChg chg="addSld modSld sldOrd">
      <pc:chgData name="" userId="" providerId="" clId="Web-{111B0035-8812-44DE-8435-92DAE6B48EDB}" dt="2019-08-24T16:20:59.688" v="1012" actId="20577"/>
      <pc:docMkLst>
        <pc:docMk/>
      </pc:docMkLst>
      <pc:sldChg chg="modSp">
        <pc:chgData name="" userId="" providerId="" clId="Web-{111B0035-8812-44DE-8435-92DAE6B48EDB}" dt="2019-08-24T16:20:58.578" v="1010" actId="20577"/>
        <pc:sldMkLst>
          <pc:docMk/>
          <pc:sldMk cId="1175211056" sldId="512"/>
        </pc:sldMkLst>
        <pc:spChg chg="mod">
          <ac:chgData name="" userId="" providerId="" clId="Web-{111B0035-8812-44DE-8435-92DAE6B48EDB}" dt="2019-08-24T16:20:58.578" v="1010" actId="20577"/>
          <ac:spMkLst>
            <pc:docMk/>
            <pc:sldMk cId="1175211056" sldId="512"/>
            <ac:spMk id="3" creationId="{F9C59012-33B3-47FF-BB24-C289057F6443}"/>
          </ac:spMkLst>
        </pc:spChg>
        <pc:spChg chg="mod">
          <ac:chgData name="" userId="" providerId="" clId="Web-{111B0035-8812-44DE-8435-92DAE6B48EDB}" dt="2019-08-24T15:33:37.955" v="147" actId="20577"/>
          <ac:spMkLst>
            <pc:docMk/>
            <pc:sldMk cId="1175211056" sldId="512"/>
            <ac:spMk id="5" creationId="{AE7AFA09-F0CB-4E86-944E-D3E437AF134F}"/>
          </ac:spMkLst>
        </pc:spChg>
      </pc:sldChg>
      <pc:sldChg chg="modNotes">
        <pc:chgData name="" userId="" providerId="" clId="Web-{111B0035-8812-44DE-8435-92DAE6B48EDB}" dt="2019-08-24T16:16:42.951" v="1007"/>
        <pc:sldMkLst>
          <pc:docMk/>
          <pc:sldMk cId="3947449997" sldId="527"/>
        </pc:sldMkLst>
      </pc:sldChg>
      <pc:sldChg chg="modSp">
        <pc:chgData name="" userId="" providerId="" clId="Web-{111B0035-8812-44DE-8435-92DAE6B48EDB}" dt="2019-08-24T15:41:56.396" v="332" actId="20577"/>
        <pc:sldMkLst>
          <pc:docMk/>
          <pc:sldMk cId="3923408270" sldId="530"/>
        </pc:sldMkLst>
        <pc:spChg chg="mod">
          <ac:chgData name="" userId="" providerId="" clId="Web-{111B0035-8812-44DE-8435-92DAE6B48EDB}" dt="2019-08-24T15:41:56.396" v="332" actId="20577"/>
          <ac:spMkLst>
            <pc:docMk/>
            <pc:sldMk cId="3923408270" sldId="530"/>
            <ac:spMk id="1796098" creationId="{00000000-0000-0000-0000-000000000000}"/>
          </ac:spMkLst>
        </pc:spChg>
        <pc:spChg chg="mod">
          <ac:chgData name="" userId="" providerId="" clId="Web-{111B0035-8812-44DE-8435-92DAE6B48EDB}" dt="2019-08-24T15:39:07.348" v="233" actId="20577"/>
          <ac:spMkLst>
            <pc:docMk/>
            <pc:sldMk cId="3923408270" sldId="530"/>
            <ac:spMk id="1796099" creationId="{00000000-0000-0000-0000-000000000000}"/>
          </ac:spMkLst>
        </pc:spChg>
      </pc:sldChg>
      <pc:sldChg chg="delSp modSp modNotes">
        <pc:chgData name="" userId="" providerId="" clId="Web-{111B0035-8812-44DE-8435-92DAE6B48EDB}" dt="2019-08-24T16:11:23.417" v="874"/>
        <pc:sldMkLst>
          <pc:docMk/>
          <pc:sldMk cId="928583481" sldId="534"/>
        </pc:sldMkLst>
        <pc:spChg chg="del">
          <ac:chgData name="" userId="" providerId="" clId="Web-{111B0035-8812-44DE-8435-92DAE6B48EDB}" dt="2019-08-24T16:11:23.417" v="874"/>
          <ac:spMkLst>
            <pc:docMk/>
            <pc:sldMk cId="928583481" sldId="534"/>
            <ac:spMk id="31" creationId="{F8EE685E-E295-9040-A4A0-C6F048909935}"/>
          </ac:spMkLst>
        </pc:spChg>
        <pc:spChg chg="mod">
          <ac:chgData name="" userId="" providerId="" clId="Web-{111B0035-8812-44DE-8435-92DAE6B48EDB}" dt="2019-08-24T16:11:20.761" v="872" actId="20577"/>
          <ac:spMkLst>
            <pc:docMk/>
            <pc:sldMk cId="928583481" sldId="534"/>
            <ac:spMk id="1796099" creationId="{00000000-0000-0000-0000-000000000000}"/>
          </ac:spMkLst>
        </pc:spChg>
      </pc:sldChg>
      <pc:sldChg chg="modSp modNotes">
        <pc:chgData name="" userId="" providerId="" clId="Web-{111B0035-8812-44DE-8435-92DAE6B48EDB}" dt="2019-08-24T16:14:52.466" v="937" actId="1076"/>
        <pc:sldMkLst>
          <pc:docMk/>
          <pc:sldMk cId="91610770" sldId="538"/>
        </pc:sldMkLst>
        <pc:spChg chg="mod">
          <ac:chgData name="" userId="" providerId="" clId="Web-{111B0035-8812-44DE-8435-92DAE6B48EDB}" dt="2019-08-24T16:14:43.919" v="932" actId="20577"/>
          <ac:spMkLst>
            <pc:docMk/>
            <pc:sldMk cId="91610770" sldId="538"/>
            <ac:spMk id="1796099" creationId="{00000000-0000-0000-0000-000000000000}"/>
          </ac:spMkLst>
        </pc:spChg>
        <pc:picChg chg="mod">
          <ac:chgData name="" userId="" providerId="" clId="Web-{111B0035-8812-44DE-8435-92DAE6B48EDB}" dt="2019-08-24T16:14:47.856" v="935" actId="14100"/>
          <ac:picMkLst>
            <pc:docMk/>
            <pc:sldMk cId="91610770" sldId="538"/>
            <ac:picMk id="7" creationId="{210A77CE-FA6A-3842-A5F2-E4F51C44C06E}"/>
          </ac:picMkLst>
        </pc:picChg>
        <pc:cxnChg chg="mod">
          <ac:chgData name="" userId="" providerId="" clId="Web-{111B0035-8812-44DE-8435-92DAE6B48EDB}" dt="2019-08-24T16:14:52.466" v="937" actId="1076"/>
          <ac:cxnSpMkLst>
            <pc:docMk/>
            <pc:sldMk cId="91610770" sldId="538"/>
            <ac:cxnSpMk id="4" creationId="{4E3DEA5A-E922-374F-95DD-ADD54767AAEA}"/>
          </ac:cxnSpMkLst>
        </pc:cxnChg>
      </pc:sldChg>
      <pc:sldChg chg="addSp delSp modSp delAnim">
        <pc:chgData name="" userId="" providerId="" clId="Web-{111B0035-8812-44DE-8435-92DAE6B48EDB}" dt="2019-08-24T15:33:59.533" v="226" actId="20577"/>
        <pc:sldMkLst>
          <pc:docMk/>
          <pc:sldMk cId="2452822973" sldId="542"/>
        </pc:sldMkLst>
        <pc:spChg chg="add del mod">
          <ac:chgData name="" userId="" providerId="" clId="Web-{111B0035-8812-44DE-8435-92DAE6B48EDB}" dt="2019-08-24T15:18:03.519" v="83"/>
          <ac:spMkLst>
            <pc:docMk/>
            <pc:sldMk cId="2452822973" sldId="542"/>
            <ac:spMk id="4" creationId="{67A86BB7-C88D-4001-9E65-1B7A0B0E1E77}"/>
          </ac:spMkLst>
        </pc:spChg>
        <pc:spChg chg="mod">
          <ac:chgData name="" userId="" providerId="" clId="Web-{111B0035-8812-44DE-8435-92DAE6B48EDB}" dt="2019-08-24T15:33:59.533" v="226" actId="20577"/>
          <ac:spMkLst>
            <pc:docMk/>
            <pc:sldMk cId="2452822973" sldId="542"/>
            <ac:spMk id="1796098" creationId="{00000000-0000-0000-0000-000000000000}"/>
          </ac:spMkLst>
        </pc:spChg>
        <pc:picChg chg="add mod ord">
          <ac:chgData name="" userId="" providerId="" clId="Web-{111B0035-8812-44DE-8435-92DAE6B48EDB}" dt="2019-08-24T15:18:11.582" v="86" actId="1076"/>
          <ac:picMkLst>
            <pc:docMk/>
            <pc:sldMk cId="2452822973" sldId="542"/>
            <ac:picMk id="5" creationId="{8B0D2D91-3F5E-4B34-915D-770A785DD218}"/>
          </ac:picMkLst>
        </pc:picChg>
        <pc:picChg chg="del">
          <ac:chgData name="" userId="" providerId="" clId="Web-{111B0035-8812-44DE-8435-92DAE6B48EDB}" dt="2019-08-24T15:18:02.222" v="82"/>
          <ac:picMkLst>
            <pc:docMk/>
            <pc:sldMk cId="2452822973" sldId="542"/>
            <ac:picMk id="32" creationId="{8D76979D-6D8B-4C49-BE79-71053195DBFF}"/>
          </ac:picMkLst>
        </pc:picChg>
      </pc:sldChg>
      <pc:sldChg chg="modSp">
        <pc:chgData name="" userId="" providerId="" clId="Web-{111B0035-8812-44DE-8435-92DAE6B48EDB}" dt="2019-08-24T16:12:47.261" v="931"/>
        <pc:sldMkLst>
          <pc:docMk/>
          <pc:sldMk cId="1092818191" sldId="550"/>
        </pc:sldMkLst>
        <pc:graphicFrameChg chg="mod modGraphic">
          <ac:chgData name="" userId="" providerId="" clId="Web-{111B0035-8812-44DE-8435-92DAE6B48EDB}" dt="2019-08-24T16:12:47.261" v="931"/>
          <ac:graphicFrameMkLst>
            <pc:docMk/>
            <pc:sldMk cId="1092818191" sldId="550"/>
            <ac:graphicFrameMk id="2" creationId="{A3E61198-AF29-0A4D-BFD8-D634A5E3430B}"/>
          </ac:graphicFrameMkLst>
        </pc:graphicFrameChg>
      </pc:sldChg>
      <pc:sldChg chg="modSp modNotes">
        <pc:chgData name="" userId="" providerId="" clId="Web-{111B0035-8812-44DE-8435-92DAE6B48EDB}" dt="2019-08-24T16:10:53.964" v="854" actId="20577"/>
        <pc:sldMkLst>
          <pc:docMk/>
          <pc:sldMk cId="2027467188" sldId="551"/>
        </pc:sldMkLst>
        <pc:spChg chg="mod">
          <ac:chgData name="" userId="" providerId="" clId="Web-{111B0035-8812-44DE-8435-92DAE6B48EDB}" dt="2019-08-24T16:10:53.964" v="854" actId="20577"/>
          <ac:spMkLst>
            <pc:docMk/>
            <pc:sldMk cId="2027467188" sldId="551"/>
            <ac:spMk id="1796099" creationId="{00000000-0000-0000-0000-000000000000}"/>
          </ac:spMkLst>
        </pc:spChg>
      </pc:sldChg>
      <pc:sldChg chg="modSp ord modNotes">
        <pc:chgData name="" userId="" providerId="" clId="Web-{111B0035-8812-44DE-8435-92DAE6B48EDB}" dt="2019-08-24T16:15:43.357" v="945"/>
        <pc:sldMkLst>
          <pc:docMk/>
          <pc:sldMk cId="3800302158" sldId="553"/>
        </pc:sldMkLst>
        <pc:spChg chg="mod">
          <ac:chgData name="" userId="" providerId="" clId="Web-{111B0035-8812-44DE-8435-92DAE6B48EDB}" dt="2019-08-24T15:33:41.189" v="195" actId="20577"/>
          <ac:spMkLst>
            <pc:docMk/>
            <pc:sldMk cId="3800302158" sldId="553"/>
            <ac:spMk id="2" creationId="{B1ADAA04-DBEF-4FD9-A3CF-2E6A17711C8F}"/>
          </ac:spMkLst>
        </pc:spChg>
        <pc:spChg chg="mod">
          <ac:chgData name="" userId="" providerId="" clId="Web-{111B0035-8812-44DE-8435-92DAE6B48EDB}" dt="2019-08-24T16:15:29.200" v="938" actId="14100"/>
          <ac:spMkLst>
            <pc:docMk/>
            <pc:sldMk cId="3800302158" sldId="553"/>
            <ac:spMk id="16" creationId="{E7F51E38-EDF5-49EE-9D69-FEEEE58720C1}"/>
          </ac:spMkLst>
        </pc:spChg>
      </pc:sldChg>
      <pc:sldChg chg="addSp modSp add replId">
        <pc:chgData name="" userId="" providerId="" clId="Web-{111B0035-8812-44DE-8435-92DAE6B48EDB}" dt="2019-08-24T15:50:20.451" v="844" actId="20577"/>
        <pc:sldMkLst>
          <pc:docMk/>
          <pc:sldMk cId="4096828204" sldId="554"/>
        </pc:sldMkLst>
        <pc:spChg chg="mod">
          <ac:chgData name="" userId="" providerId="" clId="Web-{111B0035-8812-44DE-8435-92DAE6B48EDB}" dt="2019-08-24T15:41:48.553" v="308" actId="20577"/>
          <ac:spMkLst>
            <pc:docMk/>
            <pc:sldMk cId="4096828204" sldId="554"/>
            <ac:spMk id="1796098" creationId="{00000000-0000-0000-0000-000000000000}"/>
          </ac:spMkLst>
        </pc:spChg>
        <pc:spChg chg="mod">
          <ac:chgData name="" userId="" providerId="" clId="Web-{111B0035-8812-44DE-8435-92DAE6B48EDB}" dt="2019-08-24T15:50:20.451" v="844" actId="20577"/>
          <ac:spMkLst>
            <pc:docMk/>
            <pc:sldMk cId="4096828204" sldId="554"/>
            <ac:spMk id="1796099" creationId="{00000000-0000-0000-0000-000000000000}"/>
          </ac:spMkLst>
        </pc:spChg>
        <pc:picChg chg="add mod">
          <ac:chgData name="" userId="" providerId="" clId="Web-{111B0035-8812-44DE-8435-92DAE6B48EDB}" dt="2019-08-24T15:49:05.263" v="633" actId="1076"/>
          <ac:picMkLst>
            <pc:docMk/>
            <pc:sldMk cId="4096828204" sldId="554"/>
            <ac:picMk id="2" creationId="{1264137A-B473-43B8-BCEC-FC912D7B4730}"/>
          </ac:picMkLst>
        </pc:picChg>
      </pc:sldChg>
    </pc:docChg>
  </pc:docChgLst>
  <pc:docChgLst>
    <pc:chgData clId="Web-{F9CF4362-5923-4CC8-8CC0-6BA374318676}"/>
    <pc:docChg chg="modSld sldOrd">
      <pc:chgData name="" userId="" providerId="" clId="Web-{F9CF4362-5923-4CC8-8CC0-6BA374318676}" dt="2019-08-26T15:56:53.405" v="12"/>
      <pc:docMkLst>
        <pc:docMk/>
      </pc:docMkLst>
      <pc:sldChg chg="modSp">
        <pc:chgData name="" userId="" providerId="" clId="Web-{F9CF4362-5923-4CC8-8CC0-6BA374318676}" dt="2019-08-26T15:55:29.341" v="9" actId="20577"/>
        <pc:sldMkLst>
          <pc:docMk/>
          <pc:sldMk cId="3715273783" sldId="503"/>
        </pc:sldMkLst>
        <pc:spChg chg="mod">
          <ac:chgData name="" userId="" providerId="" clId="Web-{F9CF4362-5923-4CC8-8CC0-6BA374318676}" dt="2019-08-26T15:55:29.341" v="9" actId="20577"/>
          <ac:spMkLst>
            <pc:docMk/>
            <pc:sldMk cId="3715273783" sldId="503"/>
            <ac:spMk id="1796099" creationId="{00000000-0000-0000-0000-000000000000}"/>
          </ac:spMkLst>
        </pc:spChg>
      </pc:sldChg>
      <pc:sldChg chg="modTransition">
        <pc:chgData name="" userId="" providerId="" clId="Web-{F9CF4362-5923-4CC8-8CC0-6BA374318676}" dt="2019-08-26T15:56:53.405" v="12"/>
        <pc:sldMkLst>
          <pc:docMk/>
          <pc:sldMk cId="1663781319" sldId="509"/>
        </pc:sldMkLst>
      </pc:sldChg>
      <pc:sldChg chg="ord">
        <pc:chgData name="" userId="" providerId="" clId="Web-{F9CF4362-5923-4CC8-8CC0-6BA374318676}" dt="2019-08-26T15:55:19.528" v="3"/>
        <pc:sldMkLst>
          <pc:docMk/>
          <pc:sldMk cId="928583481" sldId="534"/>
        </pc:sldMkLst>
      </pc:sldChg>
      <pc:sldChg chg="ord">
        <pc:chgData name="" userId="" providerId="" clId="Web-{F9CF4362-5923-4CC8-8CC0-6BA374318676}" dt="2019-08-26T15:55:19.528" v="4"/>
        <pc:sldMkLst>
          <pc:docMk/>
          <pc:sldMk cId="3356774041" sldId="536"/>
        </pc:sldMkLst>
      </pc:sldChg>
      <pc:sldChg chg="ord">
        <pc:chgData name="" userId="" providerId="" clId="Web-{F9CF4362-5923-4CC8-8CC0-6BA374318676}" dt="2019-08-26T15:54:52.591" v="0"/>
        <pc:sldMkLst>
          <pc:docMk/>
          <pc:sldMk cId="2452822973" sldId="542"/>
        </pc:sldMkLst>
      </pc:sldChg>
      <pc:sldChg chg="ord">
        <pc:chgData name="" userId="" providerId="" clId="Web-{F9CF4362-5923-4CC8-8CC0-6BA374318676}" dt="2019-08-26T15:55:19.528" v="2"/>
        <pc:sldMkLst>
          <pc:docMk/>
          <pc:sldMk cId="1092818191" sldId="550"/>
        </pc:sldMkLst>
      </pc:sldChg>
      <pc:sldChg chg="ord">
        <pc:chgData name="" userId="" providerId="" clId="Web-{F9CF4362-5923-4CC8-8CC0-6BA374318676}" dt="2019-08-26T15:55:19.528" v="1"/>
        <pc:sldMkLst>
          <pc:docMk/>
          <pc:sldMk cId="2027467188" sldId="551"/>
        </pc:sldMkLst>
      </pc:sldChg>
    </pc:docChg>
  </pc:docChgLst>
  <pc:docChgLst>
    <pc:chgData clId="Web-{69ED82CF-421B-455D-97BC-922387FB8ABB}"/>
    <pc:docChg chg="addSld modSld">
      <pc:chgData name="" userId="" providerId="" clId="Web-{69ED82CF-421B-455D-97BC-922387FB8ABB}" dt="2019-08-19T09:21:32.863" v="111" actId="1076"/>
      <pc:docMkLst>
        <pc:docMk/>
      </pc:docMkLst>
      <pc:sldChg chg="addSp delSp modSp new">
        <pc:chgData name="" userId="" providerId="" clId="Web-{69ED82CF-421B-455D-97BC-922387FB8ABB}" dt="2019-08-19T09:21:32.863" v="111" actId="1076"/>
        <pc:sldMkLst>
          <pc:docMk/>
          <pc:sldMk cId="3274917330" sldId="552"/>
        </pc:sldMkLst>
        <pc:spChg chg="mod">
          <ac:chgData name="" userId="" providerId="" clId="Web-{69ED82CF-421B-455D-97BC-922387FB8ABB}" dt="2019-08-19T09:20:06.172" v="87" actId="20577"/>
          <ac:spMkLst>
            <pc:docMk/>
            <pc:sldMk cId="3274917330" sldId="552"/>
            <ac:spMk id="2" creationId="{873E4C00-7007-4889-AAE6-AD44563F184E}"/>
          </ac:spMkLst>
        </pc:spChg>
        <pc:spChg chg="del">
          <ac:chgData name="" userId="" providerId="" clId="Web-{69ED82CF-421B-455D-97BC-922387FB8ABB}" dt="2019-08-19T09:16:41.733" v="53"/>
          <ac:spMkLst>
            <pc:docMk/>
            <pc:sldMk cId="3274917330" sldId="552"/>
            <ac:spMk id="3" creationId="{FFED90A5-8AAF-4D29-B8D2-E0520B182CFE}"/>
          </ac:spMkLst>
        </pc:spChg>
        <pc:picChg chg="add mod ord modCrop">
          <ac:chgData name="" userId="" providerId="" clId="Web-{69ED82CF-421B-455D-97BC-922387FB8ABB}" dt="2019-08-19T09:21:32.863" v="110" actId="1076"/>
          <ac:picMkLst>
            <pc:docMk/>
            <pc:sldMk cId="3274917330" sldId="552"/>
            <ac:picMk id="4" creationId="{45E9ADE5-4358-47EF-871C-3375AA1FE059}"/>
          </ac:picMkLst>
        </pc:picChg>
        <pc:picChg chg="add mod">
          <ac:chgData name="" userId="" providerId="" clId="Web-{69ED82CF-421B-455D-97BC-922387FB8ABB}" dt="2019-08-19T09:21:32.845" v="108" actId="1076"/>
          <ac:picMkLst>
            <pc:docMk/>
            <pc:sldMk cId="3274917330" sldId="552"/>
            <ac:picMk id="6" creationId="{A209DAA4-4773-4D7D-9928-CE02E5223698}"/>
          </ac:picMkLst>
        </pc:picChg>
        <pc:picChg chg="add mod">
          <ac:chgData name="" userId="" providerId="" clId="Web-{69ED82CF-421B-455D-97BC-922387FB8ABB}" dt="2019-08-19T09:21:32.863" v="111" actId="1076"/>
          <ac:picMkLst>
            <pc:docMk/>
            <pc:sldMk cId="3274917330" sldId="552"/>
            <ac:picMk id="8" creationId="{C9B32705-B7A6-4592-A0D8-187DF6029969}"/>
          </ac:picMkLst>
        </pc:picChg>
        <pc:picChg chg="add del mod">
          <ac:chgData name="" userId="" providerId="" clId="Web-{69ED82CF-421B-455D-97BC-922387FB8ABB}" dt="2019-08-19T09:18:52.188" v="69"/>
          <ac:picMkLst>
            <pc:docMk/>
            <pc:sldMk cId="3274917330" sldId="552"/>
            <ac:picMk id="10" creationId="{AA3BE8F8-1AF8-4232-880A-A59CF9AFC798}"/>
          </ac:picMkLst>
        </pc:picChg>
        <pc:picChg chg="add mod">
          <ac:chgData name="" userId="" providerId="" clId="Web-{69ED82CF-421B-455D-97BC-922387FB8ABB}" dt="2019-08-19T09:21:32.863" v="109" actId="1076"/>
          <ac:picMkLst>
            <pc:docMk/>
            <pc:sldMk cId="3274917330" sldId="552"/>
            <ac:picMk id="12" creationId="{AC3A1E01-6CE4-43C9-929C-BA5D6CCB973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6B0083-5AE2-274A-B680-AE3857C02075}" type="doc">
      <dgm:prSet loTypeId="urn:microsoft.com/office/officeart/2005/8/layout/hChevron3" loCatId="" qsTypeId="urn:microsoft.com/office/officeart/2005/8/quickstyle/simple4" qsCatId="simple" csTypeId="urn:microsoft.com/office/officeart/2005/8/colors/accent1_2" csCatId="accent1" phldr="1"/>
      <dgm:spPr/>
    </dgm:pt>
    <dgm:pt modelId="{66949450-E521-2E43-9CEF-23B01AD1ADF1}">
      <dgm:prSet phldrT="[文字]" custT="1"/>
      <dgm:spPr>
        <a:solidFill>
          <a:schemeClr val="accent2">
            <a:lumMod val="40000"/>
            <a:lumOff val="60000"/>
          </a:schemeClr>
        </a:solidFill>
      </dgm:spPr>
      <dgm:t>
        <a:bodyPr/>
        <a:lstStyle/>
        <a:p>
          <a:endParaRPr lang="zh-TW" altLang="en-US" sz="2000" dirty="0">
            <a:solidFill>
              <a:schemeClr val="accent1">
                <a:lumMod val="60000"/>
                <a:lumOff val="40000"/>
              </a:schemeClr>
            </a:solidFill>
          </a:endParaRPr>
        </a:p>
      </dgm:t>
    </dgm:pt>
    <dgm:pt modelId="{FC67FA38-3E59-C248-9772-15C3C93BDE6A}" type="parTrans" cxnId="{7442AD90-0B4B-0546-8F36-6284DC6E6507}">
      <dgm:prSet/>
      <dgm:spPr/>
      <dgm:t>
        <a:bodyPr/>
        <a:lstStyle/>
        <a:p>
          <a:endParaRPr lang="zh-TW" altLang="en-US"/>
        </a:p>
      </dgm:t>
    </dgm:pt>
    <dgm:pt modelId="{710C47FE-67C8-3C46-89DE-B2DAFD3B0F26}" type="sibTrans" cxnId="{7442AD90-0B4B-0546-8F36-6284DC6E6507}">
      <dgm:prSet/>
      <dgm:spPr/>
      <dgm:t>
        <a:bodyPr/>
        <a:lstStyle/>
        <a:p>
          <a:endParaRPr lang="zh-TW" altLang="en-US"/>
        </a:p>
      </dgm:t>
    </dgm:pt>
    <dgm:pt modelId="{1311B253-2A45-8E4B-A608-8D97426C2344}">
      <dgm:prSet phldrT="[文字]" custT="1"/>
      <dgm:spPr>
        <a:solidFill>
          <a:schemeClr val="accent3">
            <a:lumMod val="20000"/>
            <a:lumOff val="80000"/>
          </a:schemeClr>
        </a:solidFill>
      </dgm:spPr>
      <dgm:t>
        <a:bodyPr/>
        <a:lstStyle/>
        <a:p>
          <a:endParaRPr lang="zh-TW" altLang="en-US" sz="2000" dirty="0">
            <a:solidFill>
              <a:schemeClr val="accent1">
                <a:lumMod val="60000"/>
                <a:lumOff val="40000"/>
              </a:schemeClr>
            </a:solidFill>
          </a:endParaRPr>
        </a:p>
      </dgm:t>
    </dgm:pt>
    <dgm:pt modelId="{B4432E3A-16F4-DD41-BAA3-E23A21BFD1FE}" type="parTrans" cxnId="{DC59C8AB-2DEA-1141-81CD-9CDB6F68D9D2}">
      <dgm:prSet/>
      <dgm:spPr/>
      <dgm:t>
        <a:bodyPr/>
        <a:lstStyle/>
        <a:p>
          <a:endParaRPr lang="zh-TW" altLang="en-US"/>
        </a:p>
      </dgm:t>
    </dgm:pt>
    <dgm:pt modelId="{35460AE9-ECA5-2F43-A32B-CA1DC3C99844}" type="sibTrans" cxnId="{DC59C8AB-2DEA-1141-81CD-9CDB6F68D9D2}">
      <dgm:prSet/>
      <dgm:spPr/>
      <dgm:t>
        <a:bodyPr/>
        <a:lstStyle/>
        <a:p>
          <a:endParaRPr lang="zh-TW" altLang="en-US"/>
        </a:p>
      </dgm:t>
    </dgm:pt>
    <dgm:pt modelId="{673C4910-1DEC-A94D-8FC9-60F5B4A53A35}" type="pres">
      <dgm:prSet presAssocID="{E46B0083-5AE2-274A-B680-AE3857C02075}" presName="Name0" presStyleCnt="0">
        <dgm:presLayoutVars>
          <dgm:dir/>
          <dgm:resizeHandles val="exact"/>
        </dgm:presLayoutVars>
      </dgm:prSet>
      <dgm:spPr/>
    </dgm:pt>
    <dgm:pt modelId="{C700950C-6F6F-A149-9A8D-26FB117D9DCE}" type="pres">
      <dgm:prSet presAssocID="{66949450-E521-2E43-9CEF-23B01AD1ADF1}" presName="parTxOnly" presStyleLbl="node1" presStyleIdx="0" presStyleCnt="2" custScaleX="40774" custLinFactX="-2350" custLinFactNeighborX="-100000">
        <dgm:presLayoutVars>
          <dgm:bulletEnabled val="1"/>
        </dgm:presLayoutVars>
      </dgm:prSet>
      <dgm:spPr/>
    </dgm:pt>
    <dgm:pt modelId="{A0052B3E-3EFD-1046-933B-000EC5CE3D72}" type="pres">
      <dgm:prSet presAssocID="{710C47FE-67C8-3C46-89DE-B2DAFD3B0F26}" presName="parSpace" presStyleCnt="0"/>
      <dgm:spPr/>
    </dgm:pt>
    <dgm:pt modelId="{DD6B951A-4D0F-3B4A-87D0-D59082F18E54}" type="pres">
      <dgm:prSet presAssocID="{1311B253-2A45-8E4B-A608-8D97426C2344}" presName="parTxOnly" presStyleLbl="node1" presStyleIdx="1" presStyleCnt="2" custScaleX="73783" custLinFactNeighborX="50214">
        <dgm:presLayoutVars>
          <dgm:bulletEnabled val="1"/>
        </dgm:presLayoutVars>
      </dgm:prSet>
      <dgm:spPr/>
    </dgm:pt>
  </dgm:ptLst>
  <dgm:cxnLst>
    <dgm:cxn modelId="{74424423-1851-0C44-85D6-646786A77475}" type="presOf" srcId="{1311B253-2A45-8E4B-A608-8D97426C2344}" destId="{DD6B951A-4D0F-3B4A-87D0-D59082F18E54}" srcOrd="0" destOrd="0" presId="urn:microsoft.com/office/officeart/2005/8/layout/hChevron3"/>
    <dgm:cxn modelId="{7442AD90-0B4B-0546-8F36-6284DC6E6507}" srcId="{E46B0083-5AE2-274A-B680-AE3857C02075}" destId="{66949450-E521-2E43-9CEF-23B01AD1ADF1}" srcOrd="0" destOrd="0" parTransId="{FC67FA38-3E59-C248-9772-15C3C93BDE6A}" sibTransId="{710C47FE-67C8-3C46-89DE-B2DAFD3B0F26}"/>
    <dgm:cxn modelId="{DC59C8AB-2DEA-1141-81CD-9CDB6F68D9D2}" srcId="{E46B0083-5AE2-274A-B680-AE3857C02075}" destId="{1311B253-2A45-8E4B-A608-8D97426C2344}" srcOrd="1" destOrd="0" parTransId="{B4432E3A-16F4-DD41-BAA3-E23A21BFD1FE}" sibTransId="{35460AE9-ECA5-2F43-A32B-CA1DC3C99844}"/>
    <dgm:cxn modelId="{CB2317F6-9807-D446-A9DF-4CCD8FCA1BC3}" type="presOf" srcId="{E46B0083-5AE2-274A-B680-AE3857C02075}" destId="{673C4910-1DEC-A94D-8FC9-60F5B4A53A35}" srcOrd="0" destOrd="0" presId="urn:microsoft.com/office/officeart/2005/8/layout/hChevron3"/>
    <dgm:cxn modelId="{87DC59FC-11A6-2043-8F90-91DE7B8ED47A}" type="presOf" srcId="{66949450-E521-2E43-9CEF-23B01AD1ADF1}" destId="{C700950C-6F6F-A149-9A8D-26FB117D9DCE}" srcOrd="0" destOrd="0" presId="urn:microsoft.com/office/officeart/2005/8/layout/hChevron3"/>
    <dgm:cxn modelId="{79DCD675-2B3B-D347-AD35-A80943FA3680}" type="presParOf" srcId="{673C4910-1DEC-A94D-8FC9-60F5B4A53A35}" destId="{C700950C-6F6F-A149-9A8D-26FB117D9DCE}" srcOrd="0" destOrd="0" presId="urn:microsoft.com/office/officeart/2005/8/layout/hChevron3"/>
    <dgm:cxn modelId="{55D21FF9-F961-BE48-9007-DE6E411C19A0}" type="presParOf" srcId="{673C4910-1DEC-A94D-8FC9-60F5B4A53A35}" destId="{A0052B3E-3EFD-1046-933B-000EC5CE3D72}" srcOrd="1" destOrd="0" presId="urn:microsoft.com/office/officeart/2005/8/layout/hChevron3"/>
    <dgm:cxn modelId="{7A183F01-E229-0447-A71E-901A0C68CC5A}" type="presParOf" srcId="{673C4910-1DEC-A94D-8FC9-60F5B4A53A35}" destId="{DD6B951A-4D0F-3B4A-87D0-D59082F18E54}"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6B71370-28F8-E747-A7C7-026E0C6CA905}" type="doc">
      <dgm:prSet loTypeId="urn:microsoft.com/office/officeart/2005/8/layout/process1" loCatId="" qsTypeId="urn:microsoft.com/office/officeart/2005/8/quickstyle/simple4" qsCatId="simple" csTypeId="urn:microsoft.com/office/officeart/2005/8/colors/accent1_2" csCatId="accent1" phldr="1"/>
      <dgm:spPr/>
    </dgm:pt>
    <dgm:pt modelId="{37B03916-ED85-6343-9649-DD0E7CB4CEBD}">
      <dgm:prSet phldrT="[文字]">
        <dgm:style>
          <a:lnRef idx="3">
            <a:schemeClr val="lt1"/>
          </a:lnRef>
          <a:fillRef idx="1">
            <a:schemeClr val="accent2"/>
          </a:fillRef>
          <a:effectRef idx="1">
            <a:schemeClr val="accent2"/>
          </a:effectRef>
          <a:fontRef idx="minor">
            <a:schemeClr val="lt1"/>
          </a:fontRef>
        </dgm:style>
      </dgm:prSet>
      <dgm:spPr/>
      <dgm:t>
        <a:bodyPr/>
        <a:lstStyle/>
        <a:p>
          <a:r>
            <a:rPr lang="en-US" altLang="zh-TW" dirty="0" err="1"/>
            <a:t>ICNet</a:t>
          </a:r>
          <a:endParaRPr lang="zh-TW" altLang="en-US" dirty="0"/>
        </a:p>
      </dgm:t>
    </dgm:pt>
    <dgm:pt modelId="{232405AD-BD51-4F4E-8388-D2CF558A03EC}" type="parTrans" cxnId="{B9A5A6E6-CBAA-D945-BD0B-36E0F338D579}">
      <dgm:prSet/>
      <dgm:spPr/>
      <dgm:t>
        <a:bodyPr/>
        <a:lstStyle/>
        <a:p>
          <a:endParaRPr lang="zh-TW" altLang="en-US"/>
        </a:p>
      </dgm:t>
    </dgm:pt>
    <dgm:pt modelId="{13B62B19-A98F-D747-A81D-100EAF1BD2BF}" type="sibTrans" cxnId="{B9A5A6E6-CBAA-D945-BD0B-36E0F338D579}">
      <dgm:prSet/>
      <dgm:spPr>
        <a:solidFill>
          <a:schemeClr val="accent5">
            <a:lumMod val="60000"/>
            <a:lumOff val="40000"/>
          </a:schemeClr>
        </a:solidFill>
      </dgm:spPr>
      <dgm:t>
        <a:bodyPr/>
        <a:lstStyle/>
        <a:p>
          <a:endParaRPr lang="zh-TW" altLang="en-US"/>
        </a:p>
      </dgm:t>
    </dgm:pt>
    <dgm:pt modelId="{73AF6B2A-B3D4-DB41-A532-FFD1E170E504}">
      <dgm:prSet phldrT="[文字]">
        <dgm:style>
          <a:lnRef idx="3">
            <a:schemeClr val="lt1"/>
          </a:lnRef>
          <a:fillRef idx="1">
            <a:schemeClr val="accent3"/>
          </a:fillRef>
          <a:effectRef idx="1">
            <a:schemeClr val="accent3"/>
          </a:effectRef>
          <a:fontRef idx="minor">
            <a:schemeClr val="lt1"/>
          </a:fontRef>
        </dgm:style>
      </dgm:prSet>
      <dgm:spPr/>
      <dgm:t>
        <a:bodyPr/>
        <a:lstStyle/>
        <a:p>
          <a:r>
            <a:rPr lang="en-US" altLang="zh-TW" dirty="0"/>
            <a:t>Revised </a:t>
          </a:r>
          <a:r>
            <a:rPr lang="en-US" altLang="zh-TW" dirty="0" err="1"/>
            <a:t>ICNet</a:t>
          </a:r>
          <a:endParaRPr lang="zh-TW" altLang="en-US" dirty="0"/>
        </a:p>
      </dgm:t>
    </dgm:pt>
    <dgm:pt modelId="{480FFEA8-9D05-F54D-B3C7-A5A3F9F60D06}" type="parTrans" cxnId="{972BC9F0-A699-7843-9F8D-3B27B477CF49}">
      <dgm:prSet/>
      <dgm:spPr/>
      <dgm:t>
        <a:bodyPr/>
        <a:lstStyle/>
        <a:p>
          <a:endParaRPr lang="zh-TW" altLang="en-US"/>
        </a:p>
      </dgm:t>
    </dgm:pt>
    <dgm:pt modelId="{EB5DA725-7F91-C345-816A-1783EEBB1F01}" type="sibTrans" cxnId="{972BC9F0-A699-7843-9F8D-3B27B477CF49}">
      <dgm:prSet/>
      <dgm:spPr>
        <a:solidFill>
          <a:schemeClr val="accent5">
            <a:lumMod val="60000"/>
            <a:lumOff val="40000"/>
          </a:schemeClr>
        </a:solidFill>
      </dgm:spPr>
      <dgm:t>
        <a:bodyPr/>
        <a:lstStyle/>
        <a:p>
          <a:endParaRPr lang="zh-TW" altLang="en-US"/>
        </a:p>
      </dgm:t>
    </dgm:pt>
    <dgm:pt modelId="{20DE93D2-74D8-D74D-A05E-19E2AED980C3}">
      <dgm:prSet phldrT="[文字]">
        <dgm:style>
          <a:lnRef idx="3">
            <a:schemeClr val="lt1"/>
          </a:lnRef>
          <a:fillRef idx="1">
            <a:schemeClr val="accent6"/>
          </a:fillRef>
          <a:effectRef idx="1">
            <a:schemeClr val="accent6"/>
          </a:effectRef>
          <a:fontRef idx="minor">
            <a:schemeClr val="lt1"/>
          </a:fontRef>
        </dgm:style>
      </dgm:prSet>
      <dgm:spPr/>
      <dgm:t>
        <a:bodyPr/>
        <a:lstStyle/>
        <a:p>
          <a:r>
            <a:rPr lang="en-US" altLang="zh-TW" dirty="0" err="1"/>
            <a:t>ResNet</a:t>
          </a:r>
          <a:endParaRPr lang="zh-TW" altLang="en-US" dirty="0"/>
        </a:p>
      </dgm:t>
    </dgm:pt>
    <dgm:pt modelId="{4F46FEA3-5B53-7140-BFC4-AA7D999B7F7C}" type="parTrans" cxnId="{03F7610B-B9AC-E44B-BBBB-378765FB1C65}">
      <dgm:prSet/>
      <dgm:spPr/>
      <dgm:t>
        <a:bodyPr/>
        <a:lstStyle/>
        <a:p>
          <a:endParaRPr lang="zh-TW" altLang="en-US"/>
        </a:p>
      </dgm:t>
    </dgm:pt>
    <dgm:pt modelId="{6D553157-9025-324D-A8C0-B85A12F585AB}" type="sibTrans" cxnId="{03F7610B-B9AC-E44B-BBBB-378765FB1C65}">
      <dgm:prSet/>
      <dgm:spPr/>
      <dgm:t>
        <a:bodyPr/>
        <a:lstStyle/>
        <a:p>
          <a:endParaRPr lang="zh-TW" altLang="en-US"/>
        </a:p>
      </dgm:t>
    </dgm:pt>
    <dgm:pt modelId="{C4EF4D98-EFBC-FE4A-A15A-77C42BFD0803}">
      <dgm:prSet/>
      <dgm:spPr>
        <a:solidFill>
          <a:srgbClr val="6758D1"/>
        </a:solidFill>
        <a:ln w="38100">
          <a:solidFill>
            <a:schemeClr val="bg1"/>
          </a:solidFill>
        </a:ln>
      </dgm:spPr>
      <dgm:t>
        <a:bodyPr/>
        <a:lstStyle/>
        <a:p>
          <a:r>
            <a:rPr lang="en-US" altLang="zh-TW" dirty="0"/>
            <a:t>Final Model</a:t>
          </a:r>
          <a:endParaRPr lang="zh-TW" altLang="en-US" dirty="0"/>
        </a:p>
      </dgm:t>
    </dgm:pt>
    <dgm:pt modelId="{B6B03C53-CDF0-6641-AEC4-C90547BB6ABD}" type="parTrans" cxnId="{F1429960-AE63-404B-931D-467E8EFFC95D}">
      <dgm:prSet/>
      <dgm:spPr/>
      <dgm:t>
        <a:bodyPr/>
        <a:lstStyle/>
        <a:p>
          <a:endParaRPr lang="zh-TW" altLang="en-US"/>
        </a:p>
      </dgm:t>
    </dgm:pt>
    <dgm:pt modelId="{13F00F36-28E4-224E-9BDD-065DF4292E48}" type="sibTrans" cxnId="{F1429960-AE63-404B-931D-467E8EFFC95D}">
      <dgm:prSet/>
      <dgm:spPr/>
      <dgm:t>
        <a:bodyPr/>
        <a:lstStyle/>
        <a:p>
          <a:endParaRPr lang="zh-TW" altLang="en-US"/>
        </a:p>
      </dgm:t>
    </dgm:pt>
    <dgm:pt modelId="{96F742C7-05FA-D149-A8B5-229C20F09796}" type="pres">
      <dgm:prSet presAssocID="{D6B71370-28F8-E747-A7C7-026E0C6CA905}" presName="Name0" presStyleCnt="0">
        <dgm:presLayoutVars>
          <dgm:dir/>
          <dgm:resizeHandles val="exact"/>
        </dgm:presLayoutVars>
      </dgm:prSet>
      <dgm:spPr/>
    </dgm:pt>
    <dgm:pt modelId="{0B4AB93B-24FE-B44A-A5B2-09515AC7D9B9}" type="pres">
      <dgm:prSet presAssocID="{37B03916-ED85-6343-9649-DD0E7CB4CEBD}" presName="node" presStyleLbl="node1" presStyleIdx="0" presStyleCnt="4" custLinFactX="-14335" custLinFactNeighborX="-100000" custLinFactNeighborY="1035">
        <dgm:presLayoutVars>
          <dgm:bulletEnabled val="1"/>
        </dgm:presLayoutVars>
      </dgm:prSet>
      <dgm:spPr/>
    </dgm:pt>
    <dgm:pt modelId="{6C163D7B-B437-BB4A-A0CC-A80D35223213}" type="pres">
      <dgm:prSet presAssocID="{13B62B19-A98F-D747-A81D-100EAF1BD2BF}" presName="sibTrans" presStyleLbl="sibTrans2D1" presStyleIdx="0" presStyleCnt="3"/>
      <dgm:spPr/>
    </dgm:pt>
    <dgm:pt modelId="{58D8BC45-2BE8-EC46-A3FF-EB12C3EBBE0D}" type="pres">
      <dgm:prSet presAssocID="{13B62B19-A98F-D747-A81D-100EAF1BD2BF}" presName="connectorText" presStyleLbl="sibTrans2D1" presStyleIdx="0" presStyleCnt="3"/>
      <dgm:spPr/>
    </dgm:pt>
    <dgm:pt modelId="{2D91376D-CD48-974D-B9BE-E20D0CB3FD73}" type="pres">
      <dgm:prSet presAssocID="{73AF6B2A-B3D4-DB41-A532-FFD1E170E504}" presName="node" presStyleLbl="node1" presStyleIdx="1" presStyleCnt="4">
        <dgm:presLayoutVars>
          <dgm:bulletEnabled val="1"/>
        </dgm:presLayoutVars>
      </dgm:prSet>
      <dgm:spPr/>
    </dgm:pt>
    <dgm:pt modelId="{1D6FB805-CE2B-9E46-BDC1-5E7E56835942}" type="pres">
      <dgm:prSet presAssocID="{EB5DA725-7F91-C345-816A-1783EEBB1F01}" presName="sibTrans" presStyleLbl="sibTrans2D1" presStyleIdx="1" presStyleCnt="3"/>
      <dgm:spPr/>
    </dgm:pt>
    <dgm:pt modelId="{10EFFF37-D0DA-3440-85C3-3F554AC38591}" type="pres">
      <dgm:prSet presAssocID="{EB5DA725-7F91-C345-816A-1783EEBB1F01}" presName="connectorText" presStyleLbl="sibTrans2D1" presStyleIdx="1" presStyleCnt="3"/>
      <dgm:spPr/>
    </dgm:pt>
    <dgm:pt modelId="{84FCFFDA-9C62-D549-8EF1-44AA3473FAA7}" type="pres">
      <dgm:prSet presAssocID="{20DE93D2-74D8-D74D-A05E-19E2AED980C3}" presName="node" presStyleLbl="node1" presStyleIdx="2" presStyleCnt="4">
        <dgm:presLayoutVars>
          <dgm:bulletEnabled val="1"/>
        </dgm:presLayoutVars>
      </dgm:prSet>
      <dgm:spPr/>
    </dgm:pt>
    <dgm:pt modelId="{287F959A-4AE9-3A40-B2BF-30AE2A57F98A}" type="pres">
      <dgm:prSet presAssocID="{6D553157-9025-324D-A8C0-B85A12F585AB}" presName="sibTrans" presStyleLbl="sibTrans2D1" presStyleIdx="2" presStyleCnt="3"/>
      <dgm:spPr/>
    </dgm:pt>
    <dgm:pt modelId="{772473F1-E5F5-A949-B0EA-1B6960E429DA}" type="pres">
      <dgm:prSet presAssocID="{6D553157-9025-324D-A8C0-B85A12F585AB}" presName="connectorText" presStyleLbl="sibTrans2D1" presStyleIdx="2" presStyleCnt="3"/>
      <dgm:spPr/>
    </dgm:pt>
    <dgm:pt modelId="{D85ABE67-ACAA-8348-BE5D-FA589DCD8A4D}" type="pres">
      <dgm:prSet presAssocID="{C4EF4D98-EFBC-FE4A-A15A-77C42BFD0803}" presName="node" presStyleLbl="node1" presStyleIdx="3" presStyleCnt="4">
        <dgm:presLayoutVars>
          <dgm:bulletEnabled val="1"/>
        </dgm:presLayoutVars>
      </dgm:prSet>
      <dgm:spPr/>
    </dgm:pt>
  </dgm:ptLst>
  <dgm:cxnLst>
    <dgm:cxn modelId="{1EB83409-2508-D345-8ECB-A2D71C18869A}" type="presOf" srcId="{EB5DA725-7F91-C345-816A-1783EEBB1F01}" destId="{10EFFF37-D0DA-3440-85C3-3F554AC38591}" srcOrd="1" destOrd="0" presId="urn:microsoft.com/office/officeart/2005/8/layout/process1"/>
    <dgm:cxn modelId="{03F7610B-B9AC-E44B-BBBB-378765FB1C65}" srcId="{D6B71370-28F8-E747-A7C7-026E0C6CA905}" destId="{20DE93D2-74D8-D74D-A05E-19E2AED980C3}" srcOrd="2" destOrd="0" parTransId="{4F46FEA3-5B53-7140-BFC4-AA7D999B7F7C}" sibTransId="{6D553157-9025-324D-A8C0-B85A12F585AB}"/>
    <dgm:cxn modelId="{F9624B27-FCDE-F942-9C0A-73D5A7E224BC}" type="presOf" srcId="{20DE93D2-74D8-D74D-A05E-19E2AED980C3}" destId="{84FCFFDA-9C62-D549-8EF1-44AA3473FAA7}" srcOrd="0" destOrd="0" presId="urn:microsoft.com/office/officeart/2005/8/layout/process1"/>
    <dgm:cxn modelId="{A70CA62C-B133-E344-9590-47D4039D2109}" type="presOf" srcId="{C4EF4D98-EFBC-FE4A-A15A-77C42BFD0803}" destId="{D85ABE67-ACAA-8348-BE5D-FA589DCD8A4D}" srcOrd="0" destOrd="0" presId="urn:microsoft.com/office/officeart/2005/8/layout/process1"/>
    <dgm:cxn modelId="{76FAC538-A970-3C48-A375-FF0BB3989A16}" type="presOf" srcId="{6D553157-9025-324D-A8C0-B85A12F585AB}" destId="{772473F1-E5F5-A949-B0EA-1B6960E429DA}" srcOrd="1" destOrd="0" presId="urn:microsoft.com/office/officeart/2005/8/layout/process1"/>
    <dgm:cxn modelId="{BD8F7144-DEFE-E043-9501-894E79551D8C}" type="presOf" srcId="{13B62B19-A98F-D747-A81D-100EAF1BD2BF}" destId="{6C163D7B-B437-BB4A-A0CC-A80D35223213}" srcOrd="0" destOrd="0" presId="urn:microsoft.com/office/officeart/2005/8/layout/process1"/>
    <dgm:cxn modelId="{91014C5A-F3FE-504E-8347-88794538F78F}" type="presOf" srcId="{EB5DA725-7F91-C345-816A-1783EEBB1F01}" destId="{1D6FB805-CE2B-9E46-BDC1-5E7E56835942}" srcOrd="0" destOrd="0" presId="urn:microsoft.com/office/officeart/2005/8/layout/process1"/>
    <dgm:cxn modelId="{E9C0D95F-89E6-5D43-8EEE-C2C39D924C0E}" type="presOf" srcId="{37B03916-ED85-6343-9649-DD0E7CB4CEBD}" destId="{0B4AB93B-24FE-B44A-A5B2-09515AC7D9B9}" srcOrd="0" destOrd="0" presId="urn:microsoft.com/office/officeart/2005/8/layout/process1"/>
    <dgm:cxn modelId="{F1429960-AE63-404B-931D-467E8EFFC95D}" srcId="{D6B71370-28F8-E747-A7C7-026E0C6CA905}" destId="{C4EF4D98-EFBC-FE4A-A15A-77C42BFD0803}" srcOrd="3" destOrd="0" parTransId="{B6B03C53-CDF0-6641-AEC4-C90547BB6ABD}" sibTransId="{13F00F36-28E4-224E-9BDD-065DF4292E48}"/>
    <dgm:cxn modelId="{E1CF8F61-BEBD-0140-92A9-EFA8762035ED}" type="presOf" srcId="{6D553157-9025-324D-A8C0-B85A12F585AB}" destId="{287F959A-4AE9-3A40-B2BF-30AE2A57F98A}" srcOrd="0" destOrd="0" presId="urn:microsoft.com/office/officeart/2005/8/layout/process1"/>
    <dgm:cxn modelId="{92C3E362-524A-C344-B4A4-481506C69C16}" type="presOf" srcId="{13B62B19-A98F-D747-A81D-100EAF1BD2BF}" destId="{58D8BC45-2BE8-EC46-A3FF-EB12C3EBBE0D}" srcOrd="1" destOrd="0" presId="urn:microsoft.com/office/officeart/2005/8/layout/process1"/>
    <dgm:cxn modelId="{882F8B8D-ED32-4247-9577-F465FB29C5B5}" type="presOf" srcId="{73AF6B2A-B3D4-DB41-A532-FFD1E170E504}" destId="{2D91376D-CD48-974D-B9BE-E20D0CB3FD73}" srcOrd="0" destOrd="0" presId="urn:microsoft.com/office/officeart/2005/8/layout/process1"/>
    <dgm:cxn modelId="{B9A5A6E6-CBAA-D945-BD0B-36E0F338D579}" srcId="{D6B71370-28F8-E747-A7C7-026E0C6CA905}" destId="{37B03916-ED85-6343-9649-DD0E7CB4CEBD}" srcOrd="0" destOrd="0" parTransId="{232405AD-BD51-4F4E-8388-D2CF558A03EC}" sibTransId="{13B62B19-A98F-D747-A81D-100EAF1BD2BF}"/>
    <dgm:cxn modelId="{972BC9F0-A699-7843-9F8D-3B27B477CF49}" srcId="{D6B71370-28F8-E747-A7C7-026E0C6CA905}" destId="{73AF6B2A-B3D4-DB41-A532-FFD1E170E504}" srcOrd="1" destOrd="0" parTransId="{480FFEA8-9D05-F54D-B3C7-A5A3F9F60D06}" sibTransId="{EB5DA725-7F91-C345-816A-1783EEBB1F01}"/>
    <dgm:cxn modelId="{2DE80CFC-245D-D44C-AA40-1CE558BE00DE}" type="presOf" srcId="{D6B71370-28F8-E747-A7C7-026E0C6CA905}" destId="{96F742C7-05FA-D149-A8B5-229C20F09796}" srcOrd="0" destOrd="0" presId="urn:microsoft.com/office/officeart/2005/8/layout/process1"/>
    <dgm:cxn modelId="{3E64DB61-6C0F-0144-9855-5DD9C730872B}" type="presParOf" srcId="{96F742C7-05FA-D149-A8B5-229C20F09796}" destId="{0B4AB93B-24FE-B44A-A5B2-09515AC7D9B9}" srcOrd="0" destOrd="0" presId="urn:microsoft.com/office/officeart/2005/8/layout/process1"/>
    <dgm:cxn modelId="{2B4CA299-8DAC-6244-9C15-2CB9870DC002}" type="presParOf" srcId="{96F742C7-05FA-D149-A8B5-229C20F09796}" destId="{6C163D7B-B437-BB4A-A0CC-A80D35223213}" srcOrd="1" destOrd="0" presId="urn:microsoft.com/office/officeart/2005/8/layout/process1"/>
    <dgm:cxn modelId="{338D4B9C-4C47-3140-B1D9-D953E17F3CEE}" type="presParOf" srcId="{6C163D7B-B437-BB4A-A0CC-A80D35223213}" destId="{58D8BC45-2BE8-EC46-A3FF-EB12C3EBBE0D}" srcOrd="0" destOrd="0" presId="urn:microsoft.com/office/officeart/2005/8/layout/process1"/>
    <dgm:cxn modelId="{908C52F8-685C-FA45-B757-48B7423E123F}" type="presParOf" srcId="{96F742C7-05FA-D149-A8B5-229C20F09796}" destId="{2D91376D-CD48-974D-B9BE-E20D0CB3FD73}" srcOrd="2" destOrd="0" presId="urn:microsoft.com/office/officeart/2005/8/layout/process1"/>
    <dgm:cxn modelId="{17E4BEF7-BAA7-7D4A-8160-E37714AF2DD1}" type="presParOf" srcId="{96F742C7-05FA-D149-A8B5-229C20F09796}" destId="{1D6FB805-CE2B-9E46-BDC1-5E7E56835942}" srcOrd="3" destOrd="0" presId="urn:microsoft.com/office/officeart/2005/8/layout/process1"/>
    <dgm:cxn modelId="{319FA441-42E8-3C42-800A-13E95DE96E5A}" type="presParOf" srcId="{1D6FB805-CE2B-9E46-BDC1-5E7E56835942}" destId="{10EFFF37-D0DA-3440-85C3-3F554AC38591}" srcOrd="0" destOrd="0" presId="urn:microsoft.com/office/officeart/2005/8/layout/process1"/>
    <dgm:cxn modelId="{21C5DA43-0F85-AB4C-B9B9-117DE51C79D3}" type="presParOf" srcId="{96F742C7-05FA-D149-A8B5-229C20F09796}" destId="{84FCFFDA-9C62-D549-8EF1-44AA3473FAA7}" srcOrd="4" destOrd="0" presId="urn:microsoft.com/office/officeart/2005/8/layout/process1"/>
    <dgm:cxn modelId="{88E861D3-C4B0-364D-A2A2-E725B033F15E}" type="presParOf" srcId="{96F742C7-05FA-D149-A8B5-229C20F09796}" destId="{287F959A-4AE9-3A40-B2BF-30AE2A57F98A}" srcOrd="5" destOrd="0" presId="urn:microsoft.com/office/officeart/2005/8/layout/process1"/>
    <dgm:cxn modelId="{FBB496DB-BABE-0544-ABCE-E80D778C7364}" type="presParOf" srcId="{287F959A-4AE9-3A40-B2BF-30AE2A57F98A}" destId="{772473F1-E5F5-A949-B0EA-1B6960E429DA}" srcOrd="0" destOrd="0" presId="urn:microsoft.com/office/officeart/2005/8/layout/process1"/>
    <dgm:cxn modelId="{69D353AE-CFC0-E547-BE91-56108B37707F}" type="presParOf" srcId="{96F742C7-05FA-D149-A8B5-229C20F09796}" destId="{D85ABE67-ACAA-8348-BE5D-FA589DCD8A4D}"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B71370-28F8-E747-A7C7-026E0C6CA905}" type="doc">
      <dgm:prSet loTypeId="urn:microsoft.com/office/officeart/2005/8/layout/process1" loCatId="" qsTypeId="urn:microsoft.com/office/officeart/2005/8/quickstyle/simple4" qsCatId="simple" csTypeId="urn:microsoft.com/office/officeart/2005/8/colors/accent1_2" csCatId="accent1" phldr="1"/>
      <dgm:spPr/>
    </dgm:pt>
    <dgm:pt modelId="{37B03916-ED85-6343-9649-DD0E7CB4CEBD}">
      <dgm:prSet phldrT="[文字]">
        <dgm:style>
          <a:lnRef idx="3">
            <a:schemeClr val="lt1"/>
          </a:lnRef>
          <a:fillRef idx="1">
            <a:schemeClr val="accent2"/>
          </a:fillRef>
          <a:effectRef idx="1">
            <a:schemeClr val="accent2"/>
          </a:effectRef>
          <a:fontRef idx="minor">
            <a:schemeClr val="lt1"/>
          </a:fontRef>
        </dgm:style>
      </dgm:prSet>
      <dgm:spPr/>
      <dgm:t>
        <a:bodyPr/>
        <a:lstStyle/>
        <a:p>
          <a:r>
            <a:rPr lang="en-US" altLang="zh-TW" dirty="0" err="1"/>
            <a:t>ICNet</a:t>
          </a:r>
          <a:endParaRPr lang="zh-TW" altLang="en-US" dirty="0"/>
        </a:p>
      </dgm:t>
    </dgm:pt>
    <dgm:pt modelId="{232405AD-BD51-4F4E-8388-D2CF558A03EC}" type="parTrans" cxnId="{B9A5A6E6-CBAA-D945-BD0B-36E0F338D579}">
      <dgm:prSet/>
      <dgm:spPr/>
      <dgm:t>
        <a:bodyPr/>
        <a:lstStyle/>
        <a:p>
          <a:endParaRPr lang="zh-TW" altLang="en-US"/>
        </a:p>
      </dgm:t>
    </dgm:pt>
    <dgm:pt modelId="{13B62B19-A98F-D747-A81D-100EAF1BD2BF}" type="sibTrans" cxnId="{B9A5A6E6-CBAA-D945-BD0B-36E0F338D579}">
      <dgm:prSet/>
      <dgm:spPr>
        <a:solidFill>
          <a:schemeClr val="accent5">
            <a:lumMod val="60000"/>
            <a:lumOff val="40000"/>
          </a:schemeClr>
        </a:solidFill>
      </dgm:spPr>
      <dgm:t>
        <a:bodyPr/>
        <a:lstStyle/>
        <a:p>
          <a:endParaRPr lang="zh-TW" altLang="en-US"/>
        </a:p>
      </dgm:t>
    </dgm:pt>
    <dgm:pt modelId="{73AF6B2A-B3D4-DB41-A532-FFD1E170E504}">
      <dgm:prSet phldrT="[文字]">
        <dgm:style>
          <a:lnRef idx="3">
            <a:schemeClr val="lt1"/>
          </a:lnRef>
          <a:fillRef idx="1">
            <a:schemeClr val="accent3"/>
          </a:fillRef>
          <a:effectRef idx="1">
            <a:schemeClr val="accent3"/>
          </a:effectRef>
          <a:fontRef idx="minor">
            <a:schemeClr val="lt1"/>
          </a:fontRef>
        </dgm:style>
      </dgm:prSet>
      <dgm:spPr/>
      <dgm:t>
        <a:bodyPr/>
        <a:lstStyle/>
        <a:p>
          <a:r>
            <a:rPr lang="en-US" altLang="zh-TW" dirty="0"/>
            <a:t>Revised </a:t>
          </a:r>
          <a:r>
            <a:rPr lang="en-US" altLang="zh-TW" dirty="0" err="1"/>
            <a:t>ICNet</a:t>
          </a:r>
          <a:endParaRPr lang="zh-TW" altLang="en-US" dirty="0"/>
        </a:p>
      </dgm:t>
    </dgm:pt>
    <dgm:pt modelId="{480FFEA8-9D05-F54D-B3C7-A5A3F9F60D06}" type="parTrans" cxnId="{972BC9F0-A699-7843-9F8D-3B27B477CF49}">
      <dgm:prSet/>
      <dgm:spPr/>
      <dgm:t>
        <a:bodyPr/>
        <a:lstStyle/>
        <a:p>
          <a:endParaRPr lang="zh-TW" altLang="en-US"/>
        </a:p>
      </dgm:t>
    </dgm:pt>
    <dgm:pt modelId="{EB5DA725-7F91-C345-816A-1783EEBB1F01}" type="sibTrans" cxnId="{972BC9F0-A699-7843-9F8D-3B27B477CF49}">
      <dgm:prSet/>
      <dgm:spPr>
        <a:solidFill>
          <a:schemeClr val="accent5">
            <a:lumMod val="60000"/>
            <a:lumOff val="40000"/>
          </a:schemeClr>
        </a:solidFill>
      </dgm:spPr>
      <dgm:t>
        <a:bodyPr/>
        <a:lstStyle/>
        <a:p>
          <a:endParaRPr lang="zh-TW" altLang="en-US"/>
        </a:p>
      </dgm:t>
    </dgm:pt>
    <dgm:pt modelId="{20DE93D2-74D8-D74D-A05E-19E2AED980C3}">
      <dgm:prSet phldrT="[文字]">
        <dgm:style>
          <a:lnRef idx="3">
            <a:schemeClr val="lt1"/>
          </a:lnRef>
          <a:fillRef idx="1">
            <a:schemeClr val="accent6"/>
          </a:fillRef>
          <a:effectRef idx="1">
            <a:schemeClr val="accent6"/>
          </a:effectRef>
          <a:fontRef idx="minor">
            <a:schemeClr val="lt1"/>
          </a:fontRef>
        </dgm:style>
      </dgm:prSet>
      <dgm:spPr/>
      <dgm:t>
        <a:bodyPr/>
        <a:lstStyle/>
        <a:p>
          <a:r>
            <a:rPr lang="en-US" altLang="zh-TW" dirty="0" err="1"/>
            <a:t>ResNet</a:t>
          </a:r>
          <a:endParaRPr lang="zh-TW" altLang="en-US" dirty="0"/>
        </a:p>
      </dgm:t>
    </dgm:pt>
    <dgm:pt modelId="{4F46FEA3-5B53-7140-BFC4-AA7D999B7F7C}" type="parTrans" cxnId="{03F7610B-B9AC-E44B-BBBB-378765FB1C65}">
      <dgm:prSet/>
      <dgm:spPr/>
      <dgm:t>
        <a:bodyPr/>
        <a:lstStyle/>
        <a:p>
          <a:endParaRPr lang="zh-TW" altLang="en-US"/>
        </a:p>
      </dgm:t>
    </dgm:pt>
    <dgm:pt modelId="{6D553157-9025-324D-A8C0-B85A12F585AB}" type="sibTrans" cxnId="{03F7610B-B9AC-E44B-BBBB-378765FB1C65}">
      <dgm:prSet/>
      <dgm:spPr>
        <a:solidFill>
          <a:schemeClr val="accent5">
            <a:lumMod val="60000"/>
            <a:lumOff val="40000"/>
          </a:schemeClr>
        </a:solidFill>
      </dgm:spPr>
      <dgm:t>
        <a:bodyPr/>
        <a:lstStyle/>
        <a:p>
          <a:endParaRPr lang="zh-TW" altLang="en-US"/>
        </a:p>
      </dgm:t>
    </dgm:pt>
    <dgm:pt modelId="{C4EF4D98-EFBC-FE4A-A15A-77C42BFD0803}">
      <dgm:prSet/>
      <dgm:spPr>
        <a:solidFill>
          <a:srgbClr val="6758D1"/>
        </a:solidFill>
        <a:ln w="38100">
          <a:solidFill>
            <a:schemeClr val="bg1"/>
          </a:solidFill>
        </a:ln>
      </dgm:spPr>
      <dgm:t>
        <a:bodyPr/>
        <a:lstStyle/>
        <a:p>
          <a:r>
            <a:rPr lang="en-US" altLang="zh-TW" dirty="0"/>
            <a:t>Final Model</a:t>
          </a:r>
          <a:endParaRPr lang="zh-TW" altLang="en-US" dirty="0"/>
        </a:p>
      </dgm:t>
    </dgm:pt>
    <dgm:pt modelId="{B6B03C53-CDF0-6641-AEC4-C90547BB6ABD}" type="parTrans" cxnId="{F1429960-AE63-404B-931D-467E8EFFC95D}">
      <dgm:prSet/>
      <dgm:spPr/>
      <dgm:t>
        <a:bodyPr/>
        <a:lstStyle/>
        <a:p>
          <a:endParaRPr lang="zh-TW" altLang="en-US"/>
        </a:p>
      </dgm:t>
    </dgm:pt>
    <dgm:pt modelId="{13F00F36-28E4-224E-9BDD-065DF4292E48}" type="sibTrans" cxnId="{F1429960-AE63-404B-931D-467E8EFFC95D}">
      <dgm:prSet/>
      <dgm:spPr/>
      <dgm:t>
        <a:bodyPr/>
        <a:lstStyle/>
        <a:p>
          <a:endParaRPr lang="zh-TW" altLang="en-US"/>
        </a:p>
      </dgm:t>
    </dgm:pt>
    <dgm:pt modelId="{96F742C7-05FA-D149-A8B5-229C20F09796}" type="pres">
      <dgm:prSet presAssocID="{D6B71370-28F8-E747-A7C7-026E0C6CA905}" presName="Name0" presStyleCnt="0">
        <dgm:presLayoutVars>
          <dgm:dir/>
          <dgm:resizeHandles val="exact"/>
        </dgm:presLayoutVars>
      </dgm:prSet>
      <dgm:spPr/>
    </dgm:pt>
    <dgm:pt modelId="{0B4AB93B-24FE-B44A-A5B2-09515AC7D9B9}" type="pres">
      <dgm:prSet presAssocID="{37B03916-ED85-6343-9649-DD0E7CB4CEBD}" presName="node" presStyleLbl="node1" presStyleIdx="0" presStyleCnt="4" custLinFactNeighborX="-2761">
        <dgm:presLayoutVars>
          <dgm:bulletEnabled val="1"/>
        </dgm:presLayoutVars>
      </dgm:prSet>
      <dgm:spPr/>
    </dgm:pt>
    <dgm:pt modelId="{6C163D7B-B437-BB4A-A0CC-A80D35223213}" type="pres">
      <dgm:prSet presAssocID="{13B62B19-A98F-D747-A81D-100EAF1BD2BF}" presName="sibTrans" presStyleLbl="sibTrans2D1" presStyleIdx="0" presStyleCnt="3"/>
      <dgm:spPr/>
    </dgm:pt>
    <dgm:pt modelId="{58D8BC45-2BE8-EC46-A3FF-EB12C3EBBE0D}" type="pres">
      <dgm:prSet presAssocID="{13B62B19-A98F-D747-A81D-100EAF1BD2BF}" presName="connectorText" presStyleLbl="sibTrans2D1" presStyleIdx="0" presStyleCnt="3"/>
      <dgm:spPr/>
    </dgm:pt>
    <dgm:pt modelId="{2D91376D-CD48-974D-B9BE-E20D0CB3FD73}" type="pres">
      <dgm:prSet presAssocID="{73AF6B2A-B3D4-DB41-A532-FFD1E170E504}" presName="node" presStyleLbl="node1" presStyleIdx="1" presStyleCnt="4">
        <dgm:presLayoutVars>
          <dgm:bulletEnabled val="1"/>
        </dgm:presLayoutVars>
      </dgm:prSet>
      <dgm:spPr/>
    </dgm:pt>
    <dgm:pt modelId="{1D6FB805-CE2B-9E46-BDC1-5E7E56835942}" type="pres">
      <dgm:prSet presAssocID="{EB5DA725-7F91-C345-816A-1783EEBB1F01}" presName="sibTrans" presStyleLbl="sibTrans2D1" presStyleIdx="1" presStyleCnt="3"/>
      <dgm:spPr/>
    </dgm:pt>
    <dgm:pt modelId="{10EFFF37-D0DA-3440-85C3-3F554AC38591}" type="pres">
      <dgm:prSet presAssocID="{EB5DA725-7F91-C345-816A-1783EEBB1F01}" presName="connectorText" presStyleLbl="sibTrans2D1" presStyleIdx="1" presStyleCnt="3"/>
      <dgm:spPr/>
    </dgm:pt>
    <dgm:pt modelId="{84FCFFDA-9C62-D549-8EF1-44AA3473FAA7}" type="pres">
      <dgm:prSet presAssocID="{20DE93D2-74D8-D74D-A05E-19E2AED980C3}" presName="node" presStyleLbl="node1" presStyleIdx="2" presStyleCnt="4">
        <dgm:presLayoutVars>
          <dgm:bulletEnabled val="1"/>
        </dgm:presLayoutVars>
      </dgm:prSet>
      <dgm:spPr/>
    </dgm:pt>
    <dgm:pt modelId="{287F959A-4AE9-3A40-B2BF-30AE2A57F98A}" type="pres">
      <dgm:prSet presAssocID="{6D553157-9025-324D-A8C0-B85A12F585AB}" presName="sibTrans" presStyleLbl="sibTrans2D1" presStyleIdx="2" presStyleCnt="3"/>
      <dgm:spPr/>
    </dgm:pt>
    <dgm:pt modelId="{772473F1-E5F5-A949-B0EA-1B6960E429DA}" type="pres">
      <dgm:prSet presAssocID="{6D553157-9025-324D-A8C0-B85A12F585AB}" presName="connectorText" presStyleLbl="sibTrans2D1" presStyleIdx="2" presStyleCnt="3"/>
      <dgm:spPr/>
    </dgm:pt>
    <dgm:pt modelId="{D85ABE67-ACAA-8348-BE5D-FA589DCD8A4D}" type="pres">
      <dgm:prSet presAssocID="{C4EF4D98-EFBC-FE4A-A15A-77C42BFD0803}" presName="node" presStyleLbl="node1" presStyleIdx="3" presStyleCnt="4">
        <dgm:presLayoutVars>
          <dgm:bulletEnabled val="1"/>
        </dgm:presLayoutVars>
      </dgm:prSet>
      <dgm:spPr/>
    </dgm:pt>
  </dgm:ptLst>
  <dgm:cxnLst>
    <dgm:cxn modelId="{03F7610B-B9AC-E44B-BBBB-378765FB1C65}" srcId="{D6B71370-28F8-E747-A7C7-026E0C6CA905}" destId="{20DE93D2-74D8-D74D-A05E-19E2AED980C3}" srcOrd="2" destOrd="0" parTransId="{4F46FEA3-5B53-7140-BFC4-AA7D999B7F7C}" sibTransId="{6D553157-9025-324D-A8C0-B85A12F585AB}"/>
    <dgm:cxn modelId="{00258F12-05AE-F04D-8725-85E12B07B1C6}" type="presOf" srcId="{6D553157-9025-324D-A8C0-B85A12F585AB}" destId="{772473F1-E5F5-A949-B0EA-1B6960E429DA}" srcOrd="1" destOrd="0" presId="urn:microsoft.com/office/officeart/2005/8/layout/process1"/>
    <dgm:cxn modelId="{CD29773E-552F-F547-8F8F-9140EE52F560}" type="presOf" srcId="{20DE93D2-74D8-D74D-A05E-19E2AED980C3}" destId="{84FCFFDA-9C62-D549-8EF1-44AA3473FAA7}" srcOrd="0" destOrd="0" presId="urn:microsoft.com/office/officeart/2005/8/layout/process1"/>
    <dgm:cxn modelId="{9FE4583F-4CD7-A94B-BD5B-AF0B42CDCC6C}" type="presOf" srcId="{EB5DA725-7F91-C345-816A-1783EEBB1F01}" destId="{1D6FB805-CE2B-9E46-BDC1-5E7E56835942}" srcOrd="0" destOrd="0" presId="urn:microsoft.com/office/officeart/2005/8/layout/process1"/>
    <dgm:cxn modelId="{CCFD0A4F-3ABA-784F-93A8-91441CFF0F5B}" type="presOf" srcId="{13B62B19-A98F-D747-A81D-100EAF1BD2BF}" destId="{6C163D7B-B437-BB4A-A0CC-A80D35223213}" srcOrd="0" destOrd="0" presId="urn:microsoft.com/office/officeart/2005/8/layout/process1"/>
    <dgm:cxn modelId="{B390705B-F05D-9743-A562-DDFF361B2EDB}" type="presOf" srcId="{6D553157-9025-324D-A8C0-B85A12F585AB}" destId="{287F959A-4AE9-3A40-B2BF-30AE2A57F98A}" srcOrd="0" destOrd="0" presId="urn:microsoft.com/office/officeart/2005/8/layout/process1"/>
    <dgm:cxn modelId="{1ECB225D-3691-EC46-B54A-0880E7DE1780}" type="presOf" srcId="{EB5DA725-7F91-C345-816A-1783EEBB1F01}" destId="{10EFFF37-D0DA-3440-85C3-3F554AC38591}" srcOrd="1" destOrd="0" presId="urn:microsoft.com/office/officeart/2005/8/layout/process1"/>
    <dgm:cxn modelId="{F1429960-AE63-404B-931D-467E8EFFC95D}" srcId="{D6B71370-28F8-E747-A7C7-026E0C6CA905}" destId="{C4EF4D98-EFBC-FE4A-A15A-77C42BFD0803}" srcOrd="3" destOrd="0" parTransId="{B6B03C53-CDF0-6641-AEC4-C90547BB6ABD}" sibTransId="{13F00F36-28E4-224E-9BDD-065DF4292E48}"/>
    <dgm:cxn modelId="{1DEFA474-1B09-0948-9EE0-E0B359178EEB}" type="presOf" srcId="{D6B71370-28F8-E747-A7C7-026E0C6CA905}" destId="{96F742C7-05FA-D149-A8B5-229C20F09796}" srcOrd="0" destOrd="0" presId="urn:microsoft.com/office/officeart/2005/8/layout/process1"/>
    <dgm:cxn modelId="{8CE097A9-4970-8649-B1F8-7E9BABF0C599}" type="presOf" srcId="{37B03916-ED85-6343-9649-DD0E7CB4CEBD}" destId="{0B4AB93B-24FE-B44A-A5B2-09515AC7D9B9}" srcOrd="0" destOrd="0" presId="urn:microsoft.com/office/officeart/2005/8/layout/process1"/>
    <dgm:cxn modelId="{168205C3-1B72-C84D-AAF8-158935F096FF}" type="presOf" srcId="{73AF6B2A-B3D4-DB41-A532-FFD1E170E504}" destId="{2D91376D-CD48-974D-B9BE-E20D0CB3FD73}" srcOrd="0" destOrd="0" presId="urn:microsoft.com/office/officeart/2005/8/layout/process1"/>
    <dgm:cxn modelId="{8AE7ACC9-3EFD-434A-AACF-829DA4772A8E}" type="presOf" srcId="{C4EF4D98-EFBC-FE4A-A15A-77C42BFD0803}" destId="{D85ABE67-ACAA-8348-BE5D-FA589DCD8A4D}" srcOrd="0" destOrd="0" presId="urn:microsoft.com/office/officeart/2005/8/layout/process1"/>
    <dgm:cxn modelId="{35B6CCD9-85C1-7D4E-B607-EF8B1C65A9D4}" type="presOf" srcId="{13B62B19-A98F-D747-A81D-100EAF1BD2BF}" destId="{58D8BC45-2BE8-EC46-A3FF-EB12C3EBBE0D}" srcOrd="1" destOrd="0" presId="urn:microsoft.com/office/officeart/2005/8/layout/process1"/>
    <dgm:cxn modelId="{B9A5A6E6-CBAA-D945-BD0B-36E0F338D579}" srcId="{D6B71370-28F8-E747-A7C7-026E0C6CA905}" destId="{37B03916-ED85-6343-9649-DD0E7CB4CEBD}" srcOrd="0" destOrd="0" parTransId="{232405AD-BD51-4F4E-8388-D2CF558A03EC}" sibTransId="{13B62B19-A98F-D747-A81D-100EAF1BD2BF}"/>
    <dgm:cxn modelId="{972BC9F0-A699-7843-9F8D-3B27B477CF49}" srcId="{D6B71370-28F8-E747-A7C7-026E0C6CA905}" destId="{73AF6B2A-B3D4-DB41-A532-FFD1E170E504}" srcOrd="1" destOrd="0" parTransId="{480FFEA8-9D05-F54D-B3C7-A5A3F9F60D06}" sibTransId="{EB5DA725-7F91-C345-816A-1783EEBB1F01}"/>
    <dgm:cxn modelId="{E922EA50-863E-2A41-99A0-35F1C44A4E77}" type="presParOf" srcId="{96F742C7-05FA-D149-A8B5-229C20F09796}" destId="{0B4AB93B-24FE-B44A-A5B2-09515AC7D9B9}" srcOrd="0" destOrd="0" presId="urn:microsoft.com/office/officeart/2005/8/layout/process1"/>
    <dgm:cxn modelId="{1D308487-7BE2-8246-BCA9-8337A2BEA4DF}" type="presParOf" srcId="{96F742C7-05FA-D149-A8B5-229C20F09796}" destId="{6C163D7B-B437-BB4A-A0CC-A80D35223213}" srcOrd="1" destOrd="0" presId="urn:microsoft.com/office/officeart/2005/8/layout/process1"/>
    <dgm:cxn modelId="{973AB576-F273-DE42-B385-F0794C0E996C}" type="presParOf" srcId="{6C163D7B-B437-BB4A-A0CC-A80D35223213}" destId="{58D8BC45-2BE8-EC46-A3FF-EB12C3EBBE0D}" srcOrd="0" destOrd="0" presId="urn:microsoft.com/office/officeart/2005/8/layout/process1"/>
    <dgm:cxn modelId="{38079C80-B5F2-A640-8943-4D8C46756347}" type="presParOf" srcId="{96F742C7-05FA-D149-A8B5-229C20F09796}" destId="{2D91376D-CD48-974D-B9BE-E20D0CB3FD73}" srcOrd="2" destOrd="0" presId="urn:microsoft.com/office/officeart/2005/8/layout/process1"/>
    <dgm:cxn modelId="{673CC160-CE80-1E41-982A-590491B735BC}" type="presParOf" srcId="{96F742C7-05FA-D149-A8B5-229C20F09796}" destId="{1D6FB805-CE2B-9E46-BDC1-5E7E56835942}" srcOrd="3" destOrd="0" presId="urn:microsoft.com/office/officeart/2005/8/layout/process1"/>
    <dgm:cxn modelId="{57CB8D60-80E5-5C4C-96BB-15D63EFEDA90}" type="presParOf" srcId="{1D6FB805-CE2B-9E46-BDC1-5E7E56835942}" destId="{10EFFF37-D0DA-3440-85C3-3F554AC38591}" srcOrd="0" destOrd="0" presId="urn:microsoft.com/office/officeart/2005/8/layout/process1"/>
    <dgm:cxn modelId="{AA8D5A79-2FAB-A941-98AE-1AFA517B0ED1}" type="presParOf" srcId="{96F742C7-05FA-D149-A8B5-229C20F09796}" destId="{84FCFFDA-9C62-D549-8EF1-44AA3473FAA7}" srcOrd="4" destOrd="0" presId="urn:microsoft.com/office/officeart/2005/8/layout/process1"/>
    <dgm:cxn modelId="{9765E163-F08D-AB48-8152-374EAFCF1BEA}" type="presParOf" srcId="{96F742C7-05FA-D149-A8B5-229C20F09796}" destId="{287F959A-4AE9-3A40-B2BF-30AE2A57F98A}" srcOrd="5" destOrd="0" presId="urn:microsoft.com/office/officeart/2005/8/layout/process1"/>
    <dgm:cxn modelId="{4CF2F14A-0945-9A42-B5B5-F5513EA8D3E1}" type="presParOf" srcId="{287F959A-4AE9-3A40-B2BF-30AE2A57F98A}" destId="{772473F1-E5F5-A949-B0EA-1B6960E429DA}" srcOrd="0" destOrd="0" presId="urn:microsoft.com/office/officeart/2005/8/layout/process1"/>
    <dgm:cxn modelId="{F5EA185B-E11A-D049-9597-95EFF46BEA58}" type="presParOf" srcId="{96F742C7-05FA-D149-A8B5-229C20F09796}" destId="{D85ABE67-ACAA-8348-BE5D-FA589DCD8A4D}"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6B0083-5AE2-274A-B680-AE3857C02075}" type="doc">
      <dgm:prSet loTypeId="urn:microsoft.com/office/officeart/2005/8/layout/hChevron3" loCatId="" qsTypeId="urn:microsoft.com/office/officeart/2005/8/quickstyle/simple4" qsCatId="simple" csTypeId="urn:microsoft.com/office/officeart/2005/8/colors/accent1_2" csCatId="accent1" phldr="1"/>
      <dgm:spPr/>
    </dgm:pt>
    <dgm:pt modelId="{673C4910-1DEC-A94D-8FC9-60F5B4A53A35}" type="pres">
      <dgm:prSet presAssocID="{E46B0083-5AE2-274A-B680-AE3857C02075}" presName="Name0" presStyleCnt="0">
        <dgm:presLayoutVars>
          <dgm:dir/>
          <dgm:resizeHandles val="exact"/>
        </dgm:presLayoutVars>
      </dgm:prSet>
      <dgm:spPr/>
    </dgm:pt>
  </dgm:ptLst>
  <dgm:cxnLst>
    <dgm:cxn modelId="{3F607766-DCF8-424B-A6ED-FE0CA0CDF268}" type="presOf" srcId="{E46B0083-5AE2-274A-B680-AE3857C02075}" destId="{673C4910-1DEC-A94D-8FC9-60F5B4A53A35}"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B71370-28F8-E747-A7C7-026E0C6CA905}" type="doc">
      <dgm:prSet loTypeId="urn:microsoft.com/office/officeart/2005/8/layout/process1" loCatId="" qsTypeId="urn:microsoft.com/office/officeart/2005/8/quickstyle/simple4" qsCatId="simple" csTypeId="urn:microsoft.com/office/officeart/2005/8/colors/accent1_2" csCatId="accent1" phldr="1"/>
      <dgm:spPr/>
    </dgm:pt>
    <dgm:pt modelId="{37B03916-ED85-6343-9649-DD0E7CB4CEBD}">
      <dgm:prSet phldrT="[文字]">
        <dgm:style>
          <a:lnRef idx="3">
            <a:schemeClr val="lt1"/>
          </a:lnRef>
          <a:fillRef idx="1">
            <a:schemeClr val="accent2"/>
          </a:fillRef>
          <a:effectRef idx="1">
            <a:schemeClr val="accent2"/>
          </a:effectRef>
          <a:fontRef idx="minor">
            <a:schemeClr val="lt1"/>
          </a:fontRef>
        </dgm:style>
      </dgm:prSet>
      <dgm:spPr/>
      <dgm:t>
        <a:bodyPr/>
        <a:lstStyle/>
        <a:p>
          <a:endParaRPr lang="zh-TW" altLang="en-US" dirty="0"/>
        </a:p>
      </dgm:t>
    </dgm:pt>
    <dgm:pt modelId="{232405AD-BD51-4F4E-8388-D2CF558A03EC}" type="parTrans" cxnId="{B9A5A6E6-CBAA-D945-BD0B-36E0F338D579}">
      <dgm:prSet/>
      <dgm:spPr/>
      <dgm:t>
        <a:bodyPr/>
        <a:lstStyle/>
        <a:p>
          <a:endParaRPr lang="zh-TW" altLang="en-US"/>
        </a:p>
      </dgm:t>
    </dgm:pt>
    <dgm:pt modelId="{13B62B19-A98F-D747-A81D-100EAF1BD2BF}" type="sibTrans" cxnId="{B9A5A6E6-CBAA-D945-BD0B-36E0F338D579}">
      <dgm:prSet/>
      <dgm:spPr>
        <a:solidFill>
          <a:schemeClr val="accent5">
            <a:lumMod val="60000"/>
            <a:lumOff val="40000"/>
          </a:schemeClr>
        </a:solidFill>
      </dgm:spPr>
      <dgm:t>
        <a:bodyPr/>
        <a:lstStyle/>
        <a:p>
          <a:endParaRPr lang="zh-TW" altLang="en-US"/>
        </a:p>
      </dgm:t>
    </dgm:pt>
    <dgm:pt modelId="{73AF6B2A-B3D4-DB41-A532-FFD1E170E504}">
      <dgm:prSet phldrT="[文字]">
        <dgm:style>
          <a:lnRef idx="3">
            <a:schemeClr val="lt1"/>
          </a:lnRef>
          <a:fillRef idx="1">
            <a:schemeClr val="accent3"/>
          </a:fillRef>
          <a:effectRef idx="1">
            <a:schemeClr val="accent3"/>
          </a:effectRef>
          <a:fontRef idx="minor">
            <a:schemeClr val="lt1"/>
          </a:fontRef>
        </dgm:style>
      </dgm:prSet>
      <dgm:spPr/>
      <dgm:t>
        <a:bodyPr/>
        <a:lstStyle/>
        <a:p>
          <a:r>
            <a:rPr lang="en-US" altLang="zh-TW" dirty="0"/>
            <a:t>Revised </a:t>
          </a:r>
          <a:r>
            <a:rPr lang="en-US" altLang="zh-TW" dirty="0" err="1"/>
            <a:t>ICNet</a:t>
          </a:r>
          <a:endParaRPr lang="zh-TW" altLang="en-US" dirty="0"/>
        </a:p>
      </dgm:t>
    </dgm:pt>
    <dgm:pt modelId="{480FFEA8-9D05-F54D-B3C7-A5A3F9F60D06}" type="parTrans" cxnId="{972BC9F0-A699-7843-9F8D-3B27B477CF49}">
      <dgm:prSet/>
      <dgm:spPr/>
      <dgm:t>
        <a:bodyPr/>
        <a:lstStyle/>
        <a:p>
          <a:endParaRPr lang="zh-TW" altLang="en-US"/>
        </a:p>
      </dgm:t>
    </dgm:pt>
    <dgm:pt modelId="{EB5DA725-7F91-C345-816A-1783EEBB1F01}" type="sibTrans" cxnId="{972BC9F0-A699-7843-9F8D-3B27B477CF49}">
      <dgm:prSet/>
      <dgm:spPr>
        <a:solidFill>
          <a:schemeClr val="accent5">
            <a:lumMod val="60000"/>
            <a:lumOff val="40000"/>
          </a:schemeClr>
        </a:solidFill>
      </dgm:spPr>
      <dgm:t>
        <a:bodyPr/>
        <a:lstStyle/>
        <a:p>
          <a:endParaRPr lang="zh-TW" altLang="en-US"/>
        </a:p>
      </dgm:t>
    </dgm:pt>
    <dgm:pt modelId="{20DE93D2-74D8-D74D-A05E-19E2AED980C3}">
      <dgm:prSet phldrT="[文字]">
        <dgm:style>
          <a:lnRef idx="3">
            <a:schemeClr val="lt1"/>
          </a:lnRef>
          <a:fillRef idx="1">
            <a:schemeClr val="accent6"/>
          </a:fillRef>
          <a:effectRef idx="1">
            <a:schemeClr val="accent6"/>
          </a:effectRef>
          <a:fontRef idx="minor">
            <a:schemeClr val="lt1"/>
          </a:fontRef>
        </dgm:style>
      </dgm:prSet>
      <dgm:spPr/>
      <dgm:t>
        <a:bodyPr/>
        <a:lstStyle/>
        <a:p>
          <a:r>
            <a:rPr lang="en-US" altLang="zh-TW" dirty="0" err="1"/>
            <a:t>ResNet</a:t>
          </a:r>
          <a:endParaRPr lang="zh-TW" altLang="en-US" dirty="0"/>
        </a:p>
      </dgm:t>
    </dgm:pt>
    <dgm:pt modelId="{4F46FEA3-5B53-7140-BFC4-AA7D999B7F7C}" type="parTrans" cxnId="{03F7610B-B9AC-E44B-BBBB-378765FB1C65}">
      <dgm:prSet/>
      <dgm:spPr/>
      <dgm:t>
        <a:bodyPr/>
        <a:lstStyle/>
        <a:p>
          <a:endParaRPr lang="zh-TW" altLang="en-US"/>
        </a:p>
      </dgm:t>
    </dgm:pt>
    <dgm:pt modelId="{6D553157-9025-324D-A8C0-B85A12F585AB}" type="sibTrans" cxnId="{03F7610B-B9AC-E44B-BBBB-378765FB1C65}">
      <dgm:prSet/>
      <dgm:spPr>
        <a:solidFill>
          <a:schemeClr val="accent5">
            <a:lumMod val="60000"/>
            <a:lumOff val="40000"/>
          </a:schemeClr>
        </a:solidFill>
      </dgm:spPr>
      <dgm:t>
        <a:bodyPr/>
        <a:lstStyle/>
        <a:p>
          <a:endParaRPr lang="zh-TW" altLang="en-US"/>
        </a:p>
      </dgm:t>
    </dgm:pt>
    <dgm:pt modelId="{C4EF4D98-EFBC-FE4A-A15A-77C42BFD0803}">
      <dgm:prSet/>
      <dgm:spPr>
        <a:solidFill>
          <a:srgbClr val="6758D1"/>
        </a:solidFill>
        <a:ln w="38100">
          <a:solidFill>
            <a:schemeClr val="bg1"/>
          </a:solidFill>
        </a:ln>
      </dgm:spPr>
      <dgm:t>
        <a:bodyPr/>
        <a:lstStyle/>
        <a:p>
          <a:r>
            <a:rPr lang="en-US" altLang="zh-TW" dirty="0"/>
            <a:t>Final Model</a:t>
          </a:r>
          <a:endParaRPr lang="zh-TW" altLang="en-US" dirty="0"/>
        </a:p>
      </dgm:t>
    </dgm:pt>
    <dgm:pt modelId="{B6B03C53-CDF0-6641-AEC4-C90547BB6ABD}" type="parTrans" cxnId="{F1429960-AE63-404B-931D-467E8EFFC95D}">
      <dgm:prSet/>
      <dgm:spPr/>
      <dgm:t>
        <a:bodyPr/>
        <a:lstStyle/>
        <a:p>
          <a:endParaRPr lang="zh-TW" altLang="en-US"/>
        </a:p>
      </dgm:t>
    </dgm:pt>
    <dgm:pt modelId="{13F00F36-28E4-224E-9BDD-065DF4292E48}" type="sibTrans" cxnId="{F1429960-AE63-404B-931D-467E8EFFC95D}">
      <dgm:prSet/>
      <dgm:spPr/>
      <dgm:t>
        <a:bodyPr/>
        <a:lstStyle/>
        <a:p>
          <a:endParaRPr lang="zh-TW" altLang="en-US"/>
        </a:p>
      </dgm:t>
    </dgm:pt>
    <dgm:pt modelId="{96F742C7-05FA-D149-A8B5-229C20F09796}" type="pres">
      <dgm:prSet presAssocID="{D6B71370-28F8-E747-A7C7-026E0C6CA905}" presName="Name0" presStyleCnt="0">
        <dgm:presLayoutVars>
          <dgm:dir/>
          <dgm:resizeHandles val="exact"/>
        </dgm:presLayoutVars>
      </dgm:prSet>
      <dgm:spPr/>
    </dgm:pt>
    <dgm:pt modelId="{0B4AB93B-24FE-B44A-A5B2-09515AC7D9B9}" type="pres">
      <dgm:prSet presAssocID="{37B03916-ED85-6343-9649-DD0E7CB4CEBD}" presName="node" presStyleLbl="node1" presStyleIdx="0" presStyleCnt="4" custScaleX="202956" custScaleY="198946" custLinFactNeighborX="-2761">
        <dgm:presLayoutVars>
          <dgm:bulletEnabled val="1"/>
        </dgm:presLayoutVars>
      </dgm:prSet>
      <dgm:spPr/>
    </dgm:pt>
    <dgm:pt modelId="{6C163D7B-B437-BB4A-A0CC-A80D35223213}" type="pres">
      <dgm:prSet presAssocID="{13B62B19-A98F-D747-A81D-100EAF1BD2BF}" presName="sibTrans" presStyleLbl="sibTrans2D1" presStyleIdx="0" presStyleCnt="3"/>
      <dgm:spPr/>
    </dgm:pt>
    <dgm:pt modelId="{58D8BC45-2BE8-EC46-A3FF-EB12C3EBBE0D}" type="pres">
      <dgm:prSet presAssocID="{13B62B19-A98F-D747-A81D-100EAF1BD2BF}" presName="connectorText" presStyleLbl="sibTrans2D1" presStyleIdx="0" presStyleCnt="3"/>
      <dgm:spPr/>
    </dgm:pt>
    <dgm:pt modelId="{2D91376D-CD48-974D-B9BE-E20D0CB3FD73}" type="pres">
      <dgm:prSet presAssocID="{73AF6B2A-B3D4-DB41-A532-FFD1E170E504}" presName="node" presStyleLbl="node1" presStyleIdx="1" presStyleCnt="4">
        <dgm:presLayoutVars>
          <dgm:bulletEnabled val="1"/>
        </dgm:presLayoutVars>
      </dgm:prSet>
      <dgm:spPr/>
    </dgm:pt>
    <dgm:pt modelId="{1D6FB805-CE2B-9E46-BDC1-5E7E56835942}" type="pres">
      <dgm:prSet presAssocID="{EB5DA725-7F91-C345-816A-1783EEBB1F01}" presName="sibTrans" presStyleLbl="sibTrans2D1" presStyleIdx="1" presStyleCnt="3"/>
      <dgm:spPr/>
    </dgm:pt>
    <dgm:pt modelId="{10EFFF37-D0DA-3440-85C3-3F554AC38591}" type="pres">
      <dgm:prSet presAssocID="{EB5DA725-7F91-C345-816A-1783EEBB1F01}" presName="connectorText" presStyleLbl="sibTrans2D1" presStyleIdx="1" presStyleCnt="3"/>
      <dgm:spPr/>
    </dgm:pt>
    <dgm:pt modelId="{84FCFFDA-9C62-D549-8EF1-44AA3473FAA7}" type="pres">
      <dgm:prSet presAssocID="{20DE93D2-74D8-D74D-A05E-19E2AED980C3}" presName="node" presStyleLbl="node1" presStyleIdx="2" presStyleCnt="4">
        <dgm:presLayoutVars>
          <dgm:bulletEnabled val="1"/>
        </dgm:presLayoutVars>
      </dgm:prSet>
      <dgm:spPr/>
    </dgm:pt>
    <dgm:pt modelId="{287F959A-4AE9-3A40-B2BF-30AE2A57F98A}" type="pres">
      <dgm:prSet presAssocID="{6D553157-9025-324D-A8C0-B85A12F585AB}" presName="sibTrans" presStyleLbl="sibTrans2D1" presStyleIdx="2" presStyleCnt="3"/>
      <dgm:spPr/>
    </dgm:pt>
    <dgm:pt modelId="{772473F1-E5F5-A949-B0EA-1B6960E429DA}" type="pres">
      <dgm:prSet presAssocID="{6D553157-9025-324D-A8C0-B85A12F585AB}" presName="connectorText" presStyleLbl="sibTrans2D1" presStyleIdx="2" presStyleCnt="3"/>
      <dgm:spPr/>
    </dgm:pt>
    <dgm:pt modelId="{D85ABE67-ACAA-8348-BE5D-FA589DCD8A4D}" type="pres">
      <dgm:prSet presAssocID="{C4EF4D98-EFBC-FE4A-A15A-77C42BFD0803}" presName="node" presStyleLbl="node1" presStyleIdx="3" presStyleCnt="4">
        <dgm:presLayoutVars>
          <dgm:bulletEnabled val="1"/>
        </dgm:presLayoutVars>
      </dgm:prSet>
      <dgm:spPr/>
    </dgm:pt>
  </dgm:ptLst>
  <dgm:cxnLst>
    <dgm:cxn modelId="{03F7610B-B9AC-E44B-BBBB-378765FB1C65}" srcId="{D6B71370-28F8-E747-A7C7-026E0C6CA905}" destId="{20DE93D2-74D8-D74D-A05E-19E2AED980C3}" srcOrd="2" destOrd="0" parTransId="{4F46FEA3-5B53-7140-BFC4-AA7D999B7F7C}" sibTransId="{6D553157-9025-324D-A8C0-B85A12F585AB}"/>
    <dgm:cxn modelId="{05C26F25-7D2C-AB4F-91F2-56DCF2B85939}" type="presOf" srcId="{73AF6B2A-B3D4-DB41-A532-FFD1E170E504}" destId="{2D91376D-CD48-974D-B9BE-E20D0CB3FD73}" srcOrd="0" destOrd="0" presId="urn:microsoft.com/office/officeart/2005/8/layout/process1"/>
    <dgm:cxn modelId="{52D4F12E-AD9B-4E4D-8195-ECC029C8A6AF}" type="presOf" srcId="{D6B71370-28F8-E747-A7C7-026E0C6CA905}" destId="{96F742C7-05FA-D149-A8B5-229C20F09796}" srcOrd="0" destOrd="0" presId="urn:microsoft.com/office/officeart/2005/8/layout/process1"/>
    <dgm:cxn modelId="{61D76358-7392-194B-A91D-4F71F303727A}" type="presOf" srcId="{13B62B19-A98F-D747-A81D-100EAF1BD2BF}" destId="{58D8BC45-2BE8-EC46-A3FF-EB12C3EBBE0D}" srcOrd="1" destOrd="0" presId="urn:microsoft.com/office/officeart/2005/8/layout/process1"/>
    <dgm:cxn modelId="{F1429960-AE63-404B-931D-467E8EFFC95D}" srcId="{D6B71370-28F8-E747-A7C7-026E0C6CA905}" destId="{C4EF4D98-EFBC-FE4A-A15A-77C42BFD0803}" srcOrd="3" destOrd="0" parTransId="{B6B03C53-CDF0-6641-AEC4-C90547BB6ABD}" sibTransId="{13F00F36-28E4-224E-9BDD-065DF4292E48}"/>
    <dgm:cxn modelId="{46183884-7B45-3C41-9B81-36BAEA914C9A}" type="presOf" srcId="{13B62B19-A98F-D747-A81D-100EAF1BD2BF}" destId="{6C163D7B-B437-BB4A-A0CC-A80D35223213}" srcOrd="0" destOrd="0" presId="urn:microsoft.com/office/officeart/2005/8/layout/process1"/>
    <dgm:cxn modelId="{ECB159AD-99D4-DE4F-B7B5-9454509DB3DB}" type="presOf" srcId="{37B03916-ED85-6343-9649-DD0E7CB4CEBD}" destId="{0B4AB93B-24FE-B44A-A5B2-09515AC7D9B9}" srcOrd="0" destOrd="0" presId="urn:microsoft.com/office/officeart/2005/8/layout/process1"/>
    <dgm:cxn modelId="{07AA93BB-C27E-2E44-8341-2775A5F637F7}" type="presOf" srcId="{EB5DA725-7F91-C345-816A-1783EEBB1F01}" destId="{10EFFF37-D0DA-3440-85C3-3F554AC38591}" srcOrd="1" destOrd="0" presId="urn:microsoft.com/office/officeart/2005/8/layout/process1"/>
    <dgm:cxn modelId="{1213F9CB-643F-1C40-8AA8-29A6739AD0D4}" type="presOf" srcId="{EB5DA725-7F91-C345-816A-1783EEBB1F01}" destId="{1D6FB805-CE2B-9E46-BDC1-5E7E56835942}" srcOrd="0" destOrd="0" presId="urn:microsoft.com/office/officeart/2005/8/layout/process1"/>
    <dgm:cxn modelId="{10AE68D1-C2A1-8D45-A052-B94A90028982}" type="presOf" srcId="{20DE93D2-74D8-D74D-A05E-19E2AED980C3}" destId="{84FCFFDA-9C62-D549-8EF1-44AA3473FAA7}" srcOrd="0" destOrd="0" presId="urn:microsoft.com/office/officeart/2005/8/layout/process1"/>
    <dgm:cxn modelId="{B9A5A6E6-CBAA-D945-BD0B-36E0F338D579}" srcId="{D6B71370-28F8-E747-A7C7-026E0C6CA905}" destId="{37B03916-ED85-6343-9649-DD0E7CB4CEBD}" srcOrd="0" destOrd="0" parTransId="{232405AD-BD51-4F4E-8388-D2CF558A03EC}" sibTransId="{13B62B19-A98F-D747-A81D-100EAF1BD2BF}"/>
    <dgm:cxn modelId="{8C2DE7E9-0E97-994F-91CB-359B5478B207}" type="presOf" srcId="{6D553157-9025-324D-A8C0-B85A12F585AB}" destId="{772473F1-E5F5-A949-B0EA-1B6960E429DA}" srcOrd="1" destOrd="0" presId="urn:microsoft.com/office/officeart/2005/8/layout/process1"/>
    <dgm:cxn modelId="{9D092EEF-B9DE-EC46-939F-057B168F3329}" type="presOf" srcId="{6D553157-9025-324D-A8C0-B85A12F585AB}" destId="{287F959A-4AE9-3A40-B2BF-30AE2A57F98A}" srcOrd="0" destOrd="0" presId="urn:microsoft.com/office/officeart/2005/8/layout/process1"/>
    <dgm:cxn modelId="{972BC9F0-A699-7843-9F8D-3B27B477CF49}" srcId="{D6B71370-28F8-E747-A7C7-026E0C6CA905}" destId="{73AF6B2A-B3D4-DB41-A532-FFD1E170E504}" srcOrd="1" destOrd="0" parTransId="{480FFEA8-9D05-F54D-B3C7-A5A3F9F60D06}" sibTransId="{EB5DA725-7F91-C345-816A-1783EEBB1F01}"/>
    <dgm:cxn modelId="{2D5DDDFC-3E01-774E-9FC5-23E6582EBE03}" type="presOf" srcId="{C4EF4D98-EFBC-FE4A-A15A-77C42BFD0803}" destId="{D85ABE67-ACAA-8348-BE5D-FA589DCD8A4D}" srcOrd="0" destOrd="0" presId="urn:microsoft.com/office/officeart/2005/8/layout/process1"/>
    <dgm:cxn modelId="{96764640-88F6-E34C-BFAA-21F1D498741D}" type="presParOf" srcId="{96F742C7-05FA-D149-A8B5-229C20F09796}" destId="{0B4AB93B-24FE-B44A-A5B2-09515AC7D9B9}" srcOrd="0" destOrd="0" presId="urn:microsoft.com/office/officeart/2005/8/layout/process1"/>
    <dgm:cxn modelId="{F977A93B-78C1-CD48-8AEB-D30155D9BB45}" type="presParOf" srcId="{96F742C7-05FA-D149-A8B5-229C20F09796}" destId="{6C163D7B-B437-BB4A-A0CC-A80D35223213}" srcOrd="1" destOrd="0" presId="urn:microsoft.com/office/officeart/2005/8/layout/process1"/>
    <dgm:cxn modelId="{F78ECDDC-267D-DC4E-9CBF-879813785798}" type="presParOf" srcId="{6C163D7B-B437-BB4A-A0CC-A80D35223213}" destId="{58D8BC45-2BE8-EC46-A3FF-EB12C3EBBE0D}" srcOrd="0" destOrd="0" presId="urn:microsoft.com/office/officeart/2005/8/layout/process1"/>
    <dgm:cxn modelId="{BE92B0AF-461E-2A42-9637-2C7A16512856}" type="presParOf" srcId="{96F742C7-05FA-D149-A8B5-229C20F09796}" destId="{2D91376D-CD48-974D-B9BE-E20D0CB3FD73}" srcOrd="2" destOrd="0" presId="urn:microsoft.com/office/officeart/2005/8/layout/process1"/>
    <dgm:cxn modelId="{C0A06D5E-4ED1-EB42-B631-C430F8FC2036}" type="presParOf" srcId="{96F742C7-05FA-D149-A8B5-229C20F09796}" destId="{1D6FB805-CE2B-9E46-BDC1-5E7E56835942}" srcOrd="3" destOrd="0" presId="urn:microsoft.com/office/officeart/2005/8/layout/process1"/>
    <dgm:cxn modelId="{73E0B6C3-2273-2E4D-B27C-1270D5871FF9}" type="presParOf" srcId="{1D6FB805-CE2B-9E46-BDC1-5E7E56835942}" destId="{10EFFF37-D0DA-3440-85C3-3F554AC38591}" srcOrd="0" destOrd="0" presId="urn:microsoft.com/office/officeart/2005/8/layout/process1"/>
    <dgm:cxn modelId="{E28E2D8C-3D13-784C-954C-888734C82CF6}" type="presParOf" srcId="{96F742C7-05FA-D149-A8B5-229C20F09796}" destId="{84FCFFDA-9C62-D549-8EF1-44AA3473FAA7}" srcOrd="4" destOrd="0" presId="urn:microsoft.com/office/officeart/2005/8/layout/process1"/>
    <dgm:cxn modelId="{CB5FA003-16AA-6449-A8FB-43291109A024}" type="presParOf" srcId="{96F742C7-05FA-D149-A8B5-229C20F09796}" destId="{287F959A-4AE9-3A40-B2BF-30AE2A57F98A}" srcOrd="5" destOrd="0" presId="urn:microsoft.com/office/officeart/2005/8/layout/process1"/>
    <dgm:cxn modelId="{97AD6377-2C68-3A4F-A883-76F337F67E1C}" type="presParOf" srcId="{287F959A-4AE9-3A40-B2BF-30AE2A57F98A}" destId="{772473F1-E5F5-A949-B0EA-1B6960E429DA}" srcOrd="0" destOrd="0" presId="urn:microsoft.com/office/officeart/2005/8/layout/process1"/>
    <dgm:cxn modelId="{EBCD8303-EB05-A240-B18A-9F41F1B2C411}" type="presParOf" srcId="{96F742C7-05FA-D149-A8B5-229C20F09796}" destId="{D85ABE67-ACAA-8348-BE5D-FA589DCD8A4D}"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6B0083-5AE2-274A-B680-AE3857C02075}" type="doc">
      <dgm:prSet loTypeId="urn:microsoft.com/office/officeart/2005/8/layout/hChevron3" loCatId="" qsTypeId="urn:microsoft.com/office/officeart/2005/8/quickstyle/simple4" qsCatId="simple" csTypeId="urn:microsoft.com/office/officeart/2005/8/colors/accent1_2" csCatId="accent1" phldr="1"/>
      <dgm:spPr/>
    </dgm:pt>
    <dgm:pt modelId="{673C4910-1DEC-A94D-8FC9-60F5B4A53A35}" type="pres">
      <dgm:prSet presAssocID="{E46B0083-5AE2-274A-B680-AE3857C02075}" presName="Name0" presStyleCnt="0">
        <dgm:presLayoutVars>
          <dgm:dir/>
          <dgm:resizeHandles val="exact"/>
        </dgm:presLayoutVars>
      </dgm:prSet>
      <dgm:spPr/>
    </dgm:pt>
  </dgm:ptLst>
  <dgm:cxnLst>
    <dgm:cxn modelId="{F26B2E74-D6B8-3149-9E4A-CAAF90C840B6}" type="presOf" srcId="{E46B0083-5AE2-274A-B680-AE3857C02075}" destId="{673C4910-1DEC-A94D-8FC9-60F5B4A53A35}"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B71370-28F8-E747-A7C7-026E0C6CA905}" type="doc">
      <dgm:prSet loTypeId="urn:microsoft.com/office/officeart/2005/8/layout/process1" loCatId="" qsTypeId="urn:microsoft.com/office/officeart/2005/8/quickstyle/simple4" qsCatId="simple" csTypeId="urn:microsoft.com/office/officeart/2005/8/colors/accent1_2" csCatId="accent1" phldr="1"/>
      <dgm:spPr/>
    </dgm:pt>
    <dgm:pt modelId="{37B03916-ED85-6343-9649-DD0E7CB4CEBD}">
      <dgm:prSet phldrT="[文字]">
        <dgm:style>
          <a:lnRef idx="3">
            <a:schemeClr val="lt1"/>
          </a:lnRef>
          <a:fillRef idx="1">
            <a:schemeClr val="accent2"/>
          </a:fillRef>
          <a:effectRef idx="1">
            <a:schemeClr val="accent2"/>
          </a:effectRef>
          <a:fontRef idx="minor">
            <a:schemeClr val="lt1"/>
          </a:fontRef>
        </dgm:style>
      </dgm:prSet>
      <dgm:spPr/>
      <dgm:t>
        <a:bodyPr/>
        <a:lstStyle/>
        <a:p>
          <a:r>
            <a:rPr lang="en-US" altLang="zh-TW" dirty="0" err="1"/>
            <a:t>ICNet</a:t>
          </a:r>
          <a:endParaRPr lang="zh-TW" altLang="en-US" dirty="0"/>
        </a:p>
      </dgm:t>
    </dgm:pt>
    <dgm:pt modelId="{232405AD-BD51-4F4E-8388-D2CF558A03EC}" type="parTrans" cxnId="{B9A5A6E6-CBAA-D945-BD0B-36E0F338D579}">
      <dgm:prSet/>
      <dgm:spPr/>
      <dgm:t>
        <a:bodyPr/>
        <a:lstStyle/>
        <a:p>
          <a:endParaRPr lang="zh-TW" altLang="en-US"/>
        </a:p>
      </dgm:t>
    </dgm:pt>
    <dgm:pt modelId="{13B62B19-A98F-D747-A81D-100EAF1BD2BF}" type="sibTrans" cxnId="{B9A5A6E6-CBAA-D945-BD0B-36E0F338D579}">
      <dgm:prSet/>
      <dgm:spPr>
        <a:solidFill>
          <a:schemeClr val="accent5">
            <a:lumMod val="60000"/>
            <a:lumOff val="40000"/>
          </a:schemeClr>
        </a:solidFill>
      </dgm:spPr>
      <dgm:t>
        <a:bodyPr/>
        <a:lstStyle/>
        <a:p>
          <a:endParaRPr lang="zh-TW" altLang="en-US"/>
        </a:p>
      </dgm:t>
    </dgm:pt>
    <dgm:pt modelId="{73AF6B2A-B3D4-DB41-A532-FFD1E170E504}">
      <dgm:prSet phldrT="[文字]">
        <dgm:style>
          <a:lnRef idx="3">
            <a:schemeClr val="lt1"/>
          </a:lnRef>
          <a:fillRef idx="1">
            <a:schemeClr val="accent3"/>
          </a:fillRef>
          <a:effectRef idx="1">
            <a:schemeClr val="accent3"/>
          </a:effectRef>
          <a:fontRef idx="minor">
            <a:schemeClr val="lt1"/>
          </a:fontRef>
        </dgm:style>
      </dgm:prSet>
      <dgm:spPr/>
      <dgm:t>
        <a:bodyPr/>
        <a:lstStyle/>
        <a:p>
          <a:endParaRPr lang="zh-TW" altLang="en-US" dirty="0"/>
        </a:p>
      </dgm:t>
    </dgm:pt>
    <dgm:pt modelId="{480FFEA8-9D05-F54D-B3C7-A5A3F9F60D06}" type="parTrans" cxnId="{972BC9F0-A699-7843-9F8D-3B27B477CF49}">
      <dgm:prSet/>
      <dgm:spPr/>
      <dgm:t>
        <a:bodyPr/>
        <a:lstStyle/>
        <a:p>
          <a:endParaRPr lang="zh-TW" altLang="en-US"/>
        </a:p>
      </dgm:t>
    </dgm:pt>
    <dgm:pt modelId="{EB5DA725-7F91-C345-816A-1783EEBB1F01}" type="sibTrans" cxnId="{972BC9F0-A699-7843-9F8D-3B27B477CF49}">
      <dgm:prSet/>
      <dgm:spPr>
        <a:solidFill>
          <a:schemeClr val="accent5">
            <a:lumMod val="60000"/>
            <a:lumOff val="40000"/>
          </a:schemeClr>
        </a:solidFill>
      </dgm:spPr>
      <dgm:t>
        <a:bodyPr/>
        <a:lstStyle/>
        <a:p>
          <a:endParaRPr lang="zh-TW" altLang="en-US"/>
        </a:p>
      </dgm:t>
    </dgm:pt>
    <dgm:pt modelId="{20DE93D2-74D8-D74D-A05E-19E2AED980C3}">
      <dgm:prSet phldrT="[文字]">
        <dgm:style>
          <a:lnRef idx="3">
            <a:schemeClr val="lt1"/>
          </a:lnRef>
          <a:fillRef idx="1">
            <a:schemeClr val="accent6"/>
          </a:fillRef>
          <a:effectRef idx="1">
            <a:schemeClr val="accent6"/>
          </a:effectRef>
          <a:fontRef idx="minor">
            <a:schemeClr val="lt1"/>
          </a:fontRef>
        </dgm:style>
      </dgm:prSet>
      <dgm:spPr/>
      <dgm:t>
        <a:bodyPr/>
        <a:lstStyle/>
        <a:p>
          <a:r>
            <a:rPr lang="en-US" altLang="zh-TW" dirty="0" err="1"/>
            <a:t>ResNet</a:t>
          </a:r>
          <a:endParaRPr lang="zh-TW" altLang="en-US" dirty="0"/>
        </a:p>
      </dgm:t>
    </dgm:pt>
    <dgm:pt modelId="{4F46FEA3-5B53-7140-BFC4-AA7D999B7F7C}" type="parTrans" cxnId="{03F7610B-B9AC-E44B-BBBB-378765FB1C65}">
      <dgm:prSet/>
      <dgm:spPr/>
      <dgm:t>
        <a:bodyPr/>
        <a:lstStyle/>
        <a:p>
          <a:endParaRPr lang="zh-TW" altLang="en-US"/>
        </a:p>
      </dgm:t>
    </dgm:pt>
    <dgm:pt modelId="{6D553157-9025-324D-A8C0-B85A12F585AB}" type="sibTrans" cxnId="{03F7610B-B9AC-E44B-BBBB-378765FB1C65}">
      <dgm:prSet/>
      <dgm:spPr>
        <a:solidFill>
          <a:schemeClr val="accent5">
            <a:lumMod val="60000"/>
            <a:lumOff val="40000"/>
          </a:schemeClr>
        </a:solidFill>
      </dgm:spPr>
      <dgm:t>
        <a:bodyPr/>
        <a:lstStyle/>
        <a:p>
          <a:endParaRPr lang="zh-TW" altLang="en-US"/>
        </a:p>
      </dgm:t>
    </dgm:pt>
    <dgm:pt modelId="{C4EF4D98-EFBC-FE4A-A15A-77C42BFD0803}">
      <dgm:prSet/>
      <dgm:spPr>
        <a:solidFill>
          <a:srgbClr val="6758D1"/>
        </a:solidFill>
        <a:ln w="38100">
          <a:solidFill>
            <a:schemeClr val="bg1"/>
          </a:solidFill>
        </a:ln>
      </dgm:spPr>
      <dgm:t>
        <a:bodyPr/>
        <a:lstStyle/>
        <a:p>
          <a:r>
            <a:rPr lang="en-US" altLang="zh-TW" dirty="0"/>
            <a:t>Final Model</a:t>
          </a:r>
          <a:endParaRPr lang="zh-TW" altLang="en-US" dirty="0"/>
        </a:p>
      </dgm:t>
    </dgm:pt>
    <dgm:pt modelId="{B6B03C53-CDF0-6641-AEC4-C90547BB6ABD}" type="parTrans" cxnId="{F1429960-AE63-404B-931D-467E8EFFC95D}">
      <dgm:prSet/>
      <dgm:spPr/>
      <dgm:t>
        <a:bodyPr/>
        <a:lstStyle/>
        <a:p>
          <a:endParaRPr lang="zh-TW" altLang="en-US"/>
        </a:p>
      </dgm:t>
    </dgm:pt>
    <dgm:pt modelId="{13F00F36-28E4-224E-9BDD-065DF4292E48}" type="sibTrans" cxnId="{F1429960-AE63-404B-931D-467E8EFFC95D}">
      <dgm:prSet/>
      <dgm:spPr/>
      <dgm:t>
        <a:bodyPr/>
        <a:lstStyle/>
        <a:p>
          <a:endParaRPr lang="zh-TW" altLang="en-US"/>
        </a:p>
      </dgm:t>
    </dgm:pt>
    <dgm:pt modelId="{96F742C7-05FA-D149-A8B5-229C20F09796}" type="pres">
      <dgm:prSet presAssocID="{D6B71370-28F8-E747-A7C7-026E0C6CA905}" presName="Name0" presStyleCnt="0">
        <dgm:presLayoutVars>
          <dgm:dir/>
          <dgm:resizeHandles val="exact"/>
        </dgm:presLayoutVars>
      </dgm:prSet>
      <dgm:spPr/>
    </dgm:pt>
    <dgm:pt modelId="{0B4AB93B-24FE-B44A-A5B2-09515AC7D9B9}" type="pres">
      <dgm:prSet presAssocID="{37B03916-ED85-6343-9649-DD0E7CB4CEBD}" presName="node" presStyleLbl="node1" presStyleIdx="0" presStyleCnt="4" custScaleX="94464" custScaleY="99718" custLinFactNeighborX="-2761">
        <dgm:presLayoutVars>
          <dgm:bulletEnabled val="1"/>
        </dgm:presLayoutVars>
      </dgm:prSet>
      <dgm:spPr/>
    </dgm:pt>
    <dgm:pt modelId="{6C163D7B-B437-BB4A-A0CC-A80D35223213}" type="pres">
      <dgm:prSet presAssocID="{13B62B19-A98F-D747-A81D-100EAF1BD2BF}" presName="sibTrans" presStyleLbl="sibTrans2D1" presStyleIdx="0" presStyleCnt="3"/>
      <dgm:spPr/>
    </dgm:pt>
    <dgm:pt modelId="{58D8BC45-2BE8-EC46-A3FF-EB12C3EBBE0D}" type="pres">
      <dgm:prSet presAssocID="{13B62B19-A98F-D747-A81D-100EAF1BD2BF}" presName="connectorText" presStyleLbl="sibTrans2D1" presStyleIdx="0" presStyleCnt="3"/>
      <dgm:spPr/>
    </dgm:pt>
    <dgm:pt modelId="{2D91376D-CD48-974D-B9BE-E20D0CB3FD73}" type="pres">
      <dgm:prSet presAssocID="{73AF6B2A-B3D4-DB41-A532-FFD1E170E504}" presName="node" presStyleLbl="node1" presStyleIdx="1" presStyleCnt="4" custScaleX="200014" custScaleY="184695">
        <dgm:presLayoutVars>
          <dgm:bulletEnabled val="1"/>
        </dgm:presLayoutVars>
      </dgm:prSet>
      <dgm:spPr/>
    </dgm:pt>
    <dgm:pt modelId="{1D6FB805-CE2B-9E46-BDC1-5E7E56835942}" type="pres">
      <dgm:prSet presAssocID="{EB5DA725-7F91-C345-816A-1783EEBB1F01}" presName="sibTrans" presStyleLbl="sibTrans2D1" presStyleIdx="1" presStyleCnt="3"/>
      <dgm:spPr/>
    </dgm:pt>
    <dgm:pt modelId="{10EFFF37-D0DA-3440-85C3-3F554AC38591}" type="pres">
      <dgm:prSet presAssocID="{EB5DA725-7F91-C345-816A-1783EEBB1F01}" presName="connectorText" presStyleLbl="sibTrans2D1" presStyleIdx="1" presStyleCnt="3"/>
      <dgm:spPr/>
    </dgm:pt>
    <dgm:pt modelId="{84FCFFDA-9C62-D549-8EF1-44AA3473FAA7}" type="pres">
      <dgm:prSet presAssocID="{20DE93D2-74D8-D74D-A05E-19E2AED980C3}" presName="node" presStyleLbl="node1" presStyleIdx="2" presStyleCnt="4">
        <dgm:presLayoutVars>
          <dgm:bulletEnabled val="1"/>
        </dgm:presLayoutVars>
      </dgm:prSet>
      <dgm:spPr/>
    </dgm:pt>
    <dgm:pt modelId="{287F959A-4AE9-3A40-B2BF-30AE2A57F98A}" type="pres">
      <dgm:prSet presAssocID="{6D553157-9025-324D-A8C0-B85A12F585AB}" presName="sibTrans" presStyleLbl="sibTrans2D1" presStyleIdx="2" presStyleCnt="3"/>
      <dgm:spPr/>
    </dgm:pt>
    <dgm:pt modelId="{772473F1-E5F5-A949-B0EA-1B6960E429DA}" type="pres">
      <dgm:prSet presAssocID="{6D553157-9025-324D-A8C0-B85A12F585AB}" presName="connectorText" presStyleLbl="sibTrans2D1" presStyleIdx="2" presStyleCnt="3"/>
      <dgm:spPr/>
    </dgm:pt>
    <dgm:pt modelId="{D85ABE67-ACAA-8348-BE5D-FA589DCD8A4D}" type="pres">
      <dgm:prSet presAssocID="{C4EF4D98-EFBC-FE4A-A15A-77C42BFD0803}" presName="node" presStyleLbl="node1" presStyleIdx="3" presStyleCnt="4">
        <dgm:presLayoutVars>
          <dgm:bulletEnabled val="1"/>
        </dgm:presLayoutVars>
      </dgm:prSet>
      <dgm:spPr/>
    </dgm:pt>
  </dgm:ptLst>
  <dgm:cxnLst>
    <dgm:cxn modelId="{34D2F709-F7CA-6749-9EE5-86015194930D}" type="presOf" srcId="{D6B71370-28F8-E747-A7C7-026E0C6CA905}" destId="{96F742C7-05FA-D149-A8B5-229C20F09796}" srcOrd="0" destOrd="0" presId="urn:microsoft.com/office/officeart/2005/8/layout/process1"/>
    <dgm:cxn modelId="{03F7610B-B9AC-E44B-BBBB-378765FB1C65}" srcId="{D6B71370-28F8-E747-A7C7-026E0C6CA905}" destId="{20DE93D2-74D8-D74D-A05E-19E2AED980C3}" srcOrd="2" destOrd="0" parTransId="{4F46FEA3-5B53-7140-BFC4-AA7D999B7F7C}" sibTransId="{6D553157-9025-324D-A8C0-B85A12F585AB}"/>
    <dgm:cxn modelId="{1561670E-FF69-4542-B5F2-0C471A1D654D}" type="presOf" srcId="{73AF6B2A-B3D4-DB41-A532-FFD1E170E504}" destId="{2D91376D-CD48-974D-B9BE-E20D0CB3FD73}" srcOrd="0" destOrd="0" presId="urn:microsoft.com/office/officeart/2005/8/layout/process1"/>
    <dgm:cxn modelId="{89163837-8FC6-9D42-87C6-02409F35B01F}" type="presOf" srcId="{13B62B19-A98F-D747-A81D-100EAF1BD2BF}" destId="{58D8BC45-2BE8-EC46-A3FF-EB12C3EBBE0D}" srcOrd="1" destOrd="0" presId="urn:microsoft.com/office/officeart/2005/8/layout/process1"/>
    <dgm:cxn modelId="{F1429960-AE63-404B-931D-467E8EFFC95D}" srcId="{D6B71370-28F8-E747-A7C7-026E0C6CA905}" destId="{C4EF4D98-EFBC-FE4A-A15A-77C42BFD0803}" srcOrd="3" destOrd="0" parTransId="{B6B03C53-CDF0-6641-AEC4-C90547BB6ABD}" sibTransId="{13F00F36-28E4-224E-9BDD-065DF4292E48}"/>
    <dgm:cxn modelId="{369A0B8F-9E97-7740-91CB-E145A7E32F61}" type="presOf" srcId="{6D553157-9025-324D-A8C0-B85A12F585AB}" destId="{772473F1-E5F5-A949-B0EA-1B6960E429DA}" srcOrd="1" destOrd="0" presId="urn:microsoft.com/office/officeart/2005/8/layout/process1"/>
    <dgm:cxn modelId="{68ACD992-BB3D-5F42-889B-BC9DC3A1E963}" type="presOf" srcId="{6D553157-9025-324D-A8C0-B85A12F585AB}" destId="{287F959A-4AE9-3A40-B2BF-30AE2A57F98A}" srcOrd="0" destOrd="0" presId="urn:microsoft.com/office/officeart/2005/8/layout/process1"/>
    <dgm:cxn modelId="{DE4FBA9E-AE77-4742-9B8E-02A05A81017D}" type="presOf" srcId="{C4EF4D98-EFBC-FE4A-A15A-77C42BFD0803}" destId="{D85ABE67-ACAA-8348-BE5D-FA589DCD8A4D}" srcOrd="0" destOrd="0" presId="urn:microsoft.com/office/officeart/2005/8/layout/process1"/>
    <dgm:cxn modelId="{15487AA3-9A77-C44E-8BAD-C85BD1CEE02E}" type="presOf" srcId="{20DE93D2-74D8-D74D-A05E-19E2AED980C3}" destId="{84FCFFDA-9C62-D549-8EF1-44AA3473FAA7}" srcOrd="0" destOrd="0" presId="urn:microsoft.com/office/officeart/2005/8/layout/process1"/>
    <dgm:cxn modelId="{3979D5B4-D3A5-B242-8C58-E7B0BC9D658C}" type="presOf" srcId="{EB5DA725-7F91-C345-816A-1783EEBB1F01}" destId="{10EFFF37-D0DA-3440-85C3-3F554AC38591}" srcOrd="1" destOrd="0" presId="urn:microsoft.com/office/officeart/2005/8/layout/process1"/>
    <dgm:cxn modelId="{908FC7D4-8834-C04C-842F-DCF7567EBCB4}" type="presOf" srcId="{EB5DA725-7F91-C345-816A-1783EEBB1F01}" destId="{1D6FB805-CE2B-9E46-BDC1-5E7E56835942}" srcOrd="0" destOrd="0" presId="urn:microsoft.com/office/officeart/2005/8/layout/process1"/>
    <dgm:cxn modelId="{B9A5A6E6-CBAA-D945-BD0B-36E0F338D579}" srcId="{D6B71370-28F8-E747-A7C7-026E0C6CA905}" destId="{37B03916-ED85-6343-9649-DD0E7CB4CEBD}" srcOrd="0" destOrd="0" parTransId="{232405AD-BD51-4F4E-8388-D2CF558A03EC}" sibTransId="{13B62B19-A98F-D747-A81D-100EAF1BD2BF}"/>
    <dgm:cxn modelId="{D8F35EEE-766B-C14D-88F8-81903FAF1CAF}" type="presOf" srcId="{37B03916-ED85-6343-9649-DD0E7CB4CEBD}" destId="{0B4AB93B-24FE-B44A-A5B2-09515AC7D9B9}" srcOrd="0" destOrd="0" presId="urn:microsoft.com/office/officeart/2005/8/layout/process1"/>
    <dgm:cxn modelId="{972BC9F0-A699-7843-9F8D-3B27B477CF49}" srcId="{D6B71370-28F8-E747-A7C7-026E0C6CA905}" destId="{73AF6B2A-B3D4-DB41-A532-FFD1E170E504}" srcOrd="1" destOrd="0" parTransId="{480FFEA8-9D05-F54D-B3C7-A5A3F9F60D06}" sibTransId="{EB5DA725-7F91-C345-816A-1783EEBB1F01}"/>
    <dgm:cxn modelId="{DF2686F8-A45B-BC40-B104-163130269122}" type="presOf" srcId="{13B62B19-A98F-D747-A81D-100EAF1BD2BF}" destId="{6C163D7B-B437-BB4A-A0CC-A80D35223213}" srcOrd="0" destOrd="0" presId="urn:microsoft.com/office/officeart/2005/8/layout/process1"/>
    <dgm:cxn modelId="{DBED54E1-8D69-D54D-A7AD-4F155082DCDE}" type="presParOf" srcId="{96F742C7-05FA-D149-A8B5-229C20F09796}" destId="{0B4AB93B-24FE-B44A-A5B2-09515AC7D9B9}" srcOrd="0" destOrd="0" presId="urn:microsoft.com/office/officeart/2005/8/layout/process1"/>
    <dgm:cxn modelId="{99BC5DA5-F9B1-F047-876D-512355246F5C}" type="presParOf" srcId="{96F742C7-05FA-D149-A8B5-229C20F09796}" destId="{6C163D7B-B437-BB4A-A0CC-A80D35223213}" srcOrd="1" destOrd="0" presId="urn:microsoft.com/office/officeart/2005/8/layout/process1"/>
    <dgm:cxn modelId="{6D304210-24D8-6345-83C1-A75E4B948B38}" type="presParOf" srcId="{6C163D7B-B437-BB4A-A0CC-A80D35223213}" destId="{58D8BC45-2BE8-EC46-A3FF-EB12C3EBBE0D}" srcOrd="0" destOrd="0" presId="urn:microsoft.com/office/officeart/2005/8/layout/process1"/>
    <dgm:cxn modelId="{4C4E1E3E-6DFF-A542-AA3C-EE8FDA4479B0}" type="presParOf" srcId="{96F742C7-05FA-D149-A8B5-229C20F09796}" destId="{2D91376D-CD48-974D-B9BE-E20D0CB3FD73}" srcOrd="2" destOrd="0" presId="urn:microsoft.com/office/officeart/2005/8/layout/process1"/>
    <dgm:cxn modelId="{F6078867-B385-4C4C-81BA-884F3A6B2255}" type="presParOf" srcId="{96F742C7-05FA-D149-A8B5-229C20F09796}" destId="{1D6FB805-CE2B-9E46-BDC1-5E7E56835942}" srcOrd="3" destOrd="0" presId="urn:microsoft.com/office/officeart/2005/8/layout/process1"/>
    <dgm:cxn modelId="{B5E01E2A-34ED-674C-BFB9-2FFBDC1E6C73}" type="presParOf" srcId="{1D6FB805-CE2B-9E46-BDC1-5E7E56835942}" destId="{10EFFF37-D0DA-3440-85C3-3F554AC38591}" srcOrd="0" destOrd="0" presId="urn:microsoft.com/office/officeart/2005/8/layout/process1"/>
    <dgm:cxn modelId="{3F1DD572-EDC6-9E40-8EE0-E7D13E716736}" type="presParOf" srcId="{96F742C7-05FA-D149-A8B5-229C20F09796}" destId="{84FCFFDA-9C62-D549-8EF1-44AA3473FAA7}" srcOrd="4" destOrd="0" presId="urn:microsoft.com/office/officeart/2005/8/layout/process1"/>
    <dgm:cxn modelId="{41CF3403-2129-3D45-856E-BAB7EC75597A}" type="presParOf" srcId="{96F742C7-05FA-D149-A8B5-229C20F09796}" destId="{287F959A-4AE9-3A40-B2BF-30AE2A57F98A}" srcOrd="5" destOrd="0" presId="urn:microsoft.com/office/officeart/2005/8/layout/process1"/>
    <dgm:cxn modelId="{88B86191-94BF-D148-85DD-5079D5B1F0D8}" type="presParOf" srcId="{287F959A-4AE9-3A40-B2BF-30AE2A57F98A}" destId="{772473F1-E5F5-A949-B0EA-1B6960E429DA}" srcOrd="0" destOrd="0" presId="urn:microsoft.com/office/officeart/2005/8/layout/process1"/>
    <dgm:cxn modelId="{6BF79565-C6F2-624B-8A51-374FB578C33F}" type="presParOf" srcId="{96F742C7-05FA-D149-A8B5-229C20F09796}" destId="{D85ABE67-ACAA-8348-BE5D-FA589DCD8A4D}"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6B0083-5AE2-274A-B680-AE3857C02075}" type="doc">
      <dgm:prSet loTypeId="urn:microsoft.com/office/officeart/2005/8/layout/hChevron3" loCatId="" qsTypeId="urn:microsoft.com/office/officeart/2005/8/quickstyle/simple4" qsCatId="simple" csTypeId="urn:microsoft.com/office/officeart/2005/8/colors/accent1_2" csCatId="accent1" phldr="1"/>
      <dgm:spPr/>
    </dgm:pt>
    <dgm:pt modelId="{673C4910-1DEC-A94D-8FC9-60F5B4A53A35}" type="pres">
      <dgm:prSet presAssocID="{E46B0083-5AE2-274A-B680-AE3857C02075}" presName="Name0" presStyleCnt="0">
        <dgm:presLayoutVars>
          <dgm:dir/>
          <dgm:resizeHandles val="exact"/>
        </dgm:presLayoutVars>
      </dgm:prSet>
      <dgm:spPr/>
    </dgm:pt>
  </dgm:ptLst>
  <dgm:cxnLst>
    <dgm:cxn modelId="{C68CA36D-84AC-884C-B42C-F5D6D834FCB7}" type="presOf" srcId="{E46B0083-5AE2-274A-B680-AE3857C02075}" destId="{673C4910-1DEC-A94D-8FC9-60F5B4A53A35}"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6B71370-28F8-E747-A7C7-026E0C6CA905}" type="doc">
      <dgm:prSet loTypeId="urn:microsoft.com/office/officeart/2005/8/layout/process1" loCatId="" qsTypeId="urn:microsoft.com/office/officeart/2005/8/quickstyle/simple4" qsCatId="simple" csTypeId="urn:microsoft.com/office/officeart/2005/8/colors/accent1_2" csCatId="accent1" phldr="1"/>
      <dgm:spPr/>
    </dgm:pt>
    <dgm:pt modelId="{37B03916-ED85-6343-9649-DD0E7CB4CEBD}">
      <dgm:prSet phldrT="[文字]">
        <dgm:style>
          <a:lnRef idx="3">
            <a:schemeClr val="lt1"/>
          </a:lnRef>
          <a:fillRef idx="1">
            <a:schemeClr val="accent2"/>
          </a:fillRef>
          <a:effectRef idx="1">
            <a:schemeClr val="accent2"/>
          </a:effectRef>
          <a:fontRef idx="minor">
            <a:schemeClr val="lt1"/>
          </a:fontRef>
        </dgm:style>
      </dgm:prSet>
      <dgm:spPr/>
      <dgm:t>
        <a:bodyPr/>
        <a:lstStyle/>
        <a:p>
          <a:r>
            <a:rPr lang="en-US" altLang="zh-TW" dirty="0" err="1"/>
            <a:t>ICNet</a:t>
          </a:r>
          <a:endParaRPr lang="zh-TW" altLang="en-US" dirty="0"/>
        </a:p>
      </dgm:t>
    </dgm:pt>
    <dgm:pt modelId="{232405AD-BD51-4F4E-8388-D2CF558A03EC}" type="parTrans" cxnId="{B9A5A6E6-CBAA-D945-BD0B-36E0F338D579}">
      <dgm:prSet/>
      <dgm:spPr/>
      <dgm:t>
        <a:bodyPr/>
        <a:lstStyle/>
        <a:p>
          <a:endParaRPr lang="zh-TW" altLang="en-US"/>
        </a:p>
      </dgm:t>
    </dgm:pt>
    <dgm:pt modelId="{13B62B19-A98F-D747-A81D-100EAF1BD2BF}" type="sibTrans" cxnId="{B9A5A6E6-CBAA-D945-BD0B-36E0F338D579}">
      <dgm:prSet/>
      <dgm:spPr>
        <a:solidFill>
          <a:schemeClr val="accent5">
            <a:lumMod val="60000"/>
            <a:lumOff val="40000"/>
          </a:schemeClr>
        </a:solidFill>
      </dgm:spPr>
      <dgm:t>
        <a:bodyPr/>
        <a:lstStyle/>
        <a:p>
          <a:endParaRPr lang="zh-TW" altLang="en-US"/>
        </a:p>
      </dgm:t>
    </dgm:pt>
    <dgm:pt modelId="{20DE93D2-74D8-D74D-A05E-19E2AED980C3}">
      <dgm:prSet phldrT="[文字]">
        <dgm:style>
          <a:lnRef idx="3">
            <a:schemeClr val="lt1"/>
          </a:lnRef>
          <a:fillRef idx="1">
            <a:schemeClr val="accent6"/>
          </a:fillRef>
          <a:effectRef idx="1">
            <a:schemeClr val="accent6"/>
          </a:effectRef>
          <a:fontRef idx="minor">
            <a:schemeClr val="lt1"/>
          </a:fontRef>
        </dgm:style>
      </dgm:prSet>
      <dgm:spPr/>
      <dgm:t>
        <a:bodyPr/>
        <a:lstStyle/>
        <a:p>
          <a:endParaRPr lang="zh-TW" altLang="en-US" dirty="0"/>
        </a:p>
      </dgm:t>
    </dgm:pt>
    <dgm:pt modelId="{6D553157-9025-324D-A8C0-B85A12F585AB}" type="sibTrans" cxnId="{03F7610B-B9AC-E44B-BBBB-378765FB1C65}">
      <dgm:prSet/>
      <dgm:spPr>
        <a:solidFill>
          <a:schemeClr val="accent5">
            <a:lumMod val="60000"/>
            <a:lumOff val="40000"/>
          </a:schemeClr>
        </a:solidFill>
      </dgm:spPr>
      <dgm:t>
        <a:bodyPr/>
        <a:lstStyle/>
        <a:p>
          <a:endParaRPr lang="zh-TW" altLang="en-US"/>
        </a:p>
      </dgm:t>
    </dgm:pt>
    <dgm:pt modelId="{4F46FEA3-5B53-7140-BFC4-AA7D999B7F7C}" type="parTrans" cxnId="{03F7610B-B9AC-E44B-BBBB-378765FB1C65}">
      <dgm:prSet/>
      <dgm:spPr/>
      <dgm:t>
        <a:bodyPr/>
        <a:lstStyle/>
        <a:p>
          <a:endParaRPr lang="zh-TW" altLang="en-US"/>
        </a:p>
      </dgm:t>
    </dgm:pt>
    <dgm:pt modelId="{C4EF4D98-EFBC-FE4A-A15A-77C42BFD0803}">
      <dgm:prSet/>
      <dgm:spPr>
        <a:solidFill>
          <a:srgbClr val="6758D1"/>
        </a:solidFill>
        <a:ln w="38100">
          <a:solidFill>
            <a:schemeClr val="bg1"/>
          </a:solidFill>
        </a:ln>
      </dgm:spPr>
      <dgm:t>
        <a:bodyPr/>
        <a:lstStyle/>
        <a:p>
          <a:endParaRPr lang="zh-TW" altLang="en-US" dirty="0"/>
        </a:p>
      </dgm:t>
    </dgm:pt>
    <dgm:pt modelId="{13F00F36-28E4-224E-9BDD-065DF4292E48}" type="sibTrans" cxnId="{F1429960-AE63-404B-931D-467E8EFFC95D}">
      <dgm:prSet/>
      <dgm:spPr/>
      <dgm:t>
        <a:bodyPr/>
        <a:lstStyle/>
        <a:p>
          <a:endParaRPr lang="zh-TW" altLang="en-US"/>
        </a:p>
      </dgm:t>
    </dgm:pt>
    <dgm:pt modelId="{B6B03C53-CDF0-6641-AEC4-C90547BB6ABD}" type="parTrans" cxnId="{F1429960-AE63-404B-931D-467E8EFFC95D}">
      <dgm:prSet/>
      <dgm:spPr/>
      <dgm:t>
        <a:bodyPr/>
        <a:lstStyle/>
        <a:p>
          <a:endParaRPr lang="zh-TW" altLang="en-US"/>
        </a:p>
      </dgm:t>
    </dgm:pt>
    <dgm:pt modelId="{73AF6B2A-B3D4-DB41-A532-FFD1E170E504}">
      <dgm:prSet phldrT="[文字]">
        <dgm:style>
          <a:lnRef idx="3">
            <a:schemeClr val="lt1"/>
          </a:lnRef>
          <a:fillRef idx="1">
            <a:schemeClr val="accent3"/>
          </a:fillRef>
          <a:effectRef idx="1">
            <a:schemeClr val="accent3"/>
          </a:effectRef>
          <a:fontRef idx="minor">
            <a:schemeClr val="lt1"/>
          </a:fontRef>
        </dgm:style>
      </dgm:prSet>
      <dgm:spPr/>
      <dgm:t>
        <a:bodyPr/>
        <a:lstStyle/>
        <a:p>
          <a:r>
            <a:rPr lang="en-US" altLang="zh-TW" dirty="0"/>
            <a:t>Revised </a:t>
          </a:r>
          <a:r>
            <a:rPr lang="en-US" altLang="zh-TW" dirty="0" err="1"/>
            <a:t>ICNet</a:t>
          </a:r>
          <a:endParaRPr lang="zh-TW" altLang="en-US" dirty="0"/>
        </a:p>
      </dgm:t>
    </dgm:pt>
    <dgm:pt modelId="{EB5DA725-7F91-C345-816A-1783EEBB1F01}" type="sibTrans" cxnId="{972BC9F0-A699-7843-9F8D-3B27B477CF49}">
      <dgm:prSet/>
      <dgm:spPr>
        <a:solidFill>
          <a:schemeClr val="accent5">
            <a:lumMod val="60000"/>
            <a:lumOff val="40000"/>
          </a:schemeClr>
        </a:solidFill>
      </dgm:spPr>
      <dgm:t>
        <a:bodyPr/>
        <a:lstStyle/>
        <a:p>
          <a:endParaRPr lang="zh-TW" altLang="en-US"/>
        </a:p>
      </dgm:t>
    </dgm:pt>
    <dgm:pt modelId="{480FFEA8-9D05-F54D-B3C7-A5A3F9F60D06}" type="parTrans" cxnId="{972BC9F0-A699-7843-9F8D-3B27B477CF49}">
      <dgm:prSet/>
      <dgm:spPr/>
      <dgm:t>
        <a:bodyPr/>
        <a:lstStyle/>
        <a:p>
          <a:endParaRPr lang="zh-TW" altLang="en-US"/>
        </a:p>
      </dgm:t>
    </dgm:pt>
    <dgm:pt modelId="{96F742C7-05FA-D149-A8B5-229C20F09796}" type="pres">
      <dgm:prSet presAssocID="{D6B71370-28F8-E747-A7C7-026E0C6CA905}" presName="Name0" presStyleCnt="0">
        <dgm:presLayoutVars>
          <dgm:dir/>
          <dgm:resizeHandles val="exact"/>
        </dgm:presLayoutVars>
      </dgm:prSet>
      <dgm:spPr/>
    </dgm:pt>
    <dgm:pt modelId="{0B4AB93B-24FE-B44A-A5B2-09515AC7D9B9}" type="pres">
      <dgm:prSet presAssocID="{37B03916-ED85-6343-9649-DD0E7CB4CEBD}" presName="node" presStyleLbl="node1" presStyleIdx="0" presStyleCnt="4" custScaleX="70259" custScaleY="72732" custLinFactNeighborX="-2761">
        <dgm:presLayoutVars>
          <dgm:bulletEnabled val="1"/>
        </dgm:presLayoutVars>
      </dgm:prSet>
      <dgm:spPr/>
    </dgm:pt>
    <dgm:pt modelId="{6C163D7B-B437-BB4A-A0CC-A80D35223213}" type="pres">
      <dgm:prSet presAssocID="{13B62B19-A98F-D747-A81D-100EAF1BD2BF}" presName="sibTrans" presStyleLbl="sibTrans2D1" presStyleIdx="0" presStyleCnt="3"/>
      <dgm:spPr/>
    </dgm:pt>
    <dgm:pt modelId="{58D8BC45-2BE8-EC46-A3FF-EB12C3EBBE0D}" type="pres">
      <dgm:prSet presAssocID="{13B62B19-A98F-D747-A81D-100EAF1BD2BF}" presName="connectorText" presStyleLbl="sibTrans2D1" presStyleIdx="0" presStyleCnt="3"/>
      <dgm:spPr/>
    </dgm:pt>
    <dgm:pt modelId="{2D91376D-CD48-974D-B9BE-E20D0CB3FD73}" type="pres">
      <dgm:prSet presAssocID="{73AF6B2A-B3D4-DB41-A532-FFD1E170E504}" presName="node" presStyleLbl="node1" presStyleIdx="1" presStyleCnt="4" custScaleX="67625" custScaleY="70898">
        <dgm:presLayoutVars>
          <dgm:bulletEnabled val="1"/>
        </dgm:presLayoutVars>
      </dgm:prSet>
      <dgm:spPr/>
    </dgm:pt>
    <dgm:pt modelId="{1D6FB805-CE2B-9E46-BDC1-5E7E56835942}" type="pres">
      <dgm:prSet presAssocID="{EB5DA725-7F91-C345-816A-1783EEBB1F01}" presName="sibTrans" presStyleLbl="sibTrans2D1" presStyleIdx="1" presStyleCnt="3"/>
      <dgm:spPr/>
    </dgm:pt>
    <dgm:pt modelId="{10EFFF37-D0DA-3440-85C3-3F554AC38591}" type="pres">
      <dgm:prSet presAssocID="{EB5DA725-7F91-C345-816A-1783EEBB1F01}" presName="connectorText" presStyleLbl="sibTrans2D1" presStyleIdx="1" presStyleCnt="3"/>
      <dgm:spPr/>
    </dgm:pt>
    <dgm:pt modelId="{84FCFFDA-9C62-D549-8EF1-44AA3473FAA7}" type="pres">
      <dgm:prSet presAssocID="{20DE93D2-74D8-D74D-A05E-19E2AED980C3}" presName="node" presStyleLbl="node1" presStyleIdx="2" presStyleCnt="4" custScaleX="102055" custScaleY="138143">
        <dgm:presLayoutVars>
          <dgm:bulletEnabled val="1"/>
        </dgm:presLayoutVars>
      </dgm:prSet>
      <dgm:spPr/>
    </dgm:pt>
    <dgm:pt modelId="{287F959A-4AE9-3A40-B2BF-30AE2A57F98A}" type="pres">
      <dgm:prSet presAssocID="{6D553157-9025-324D-A8C0-B85A12F585AB}" presName="sibTrans" presStyleLbl="sibTrans2D1" presStyleIdx="2" presStyleCnt="3"/>
      <dgm:spPr/>
    </dgm:pt>
    <dgm:pt modelId="{772473F1-E5F5-A949-B0EA-1B6960E429DA}" type="pres">
      <dgm:prSet presAssocID="{6D553157-9025-324D-A8C0-B85A12F585AB}" presName="connectorText" presStyleLbl="sibTrans2D1" presStyleIdx="2" presStyleCnt="3"/>
      <dgm:spPr/>
    </dgm:pt>
    <dgm:pt modelId="{D85ABE67-ACAA-8348-BE5D-FA589DCD8A4D}" type="pres">
      <dgm:prSet presAssocID="{C4EF4D98-EFBC-FE4A-A15A-77C42BFD0803}" presName="node" presStyleLbl="node1" presStyleIdx="3" presStyleCnt="4" custScaleX="100236" custScaleY="138143">
        <dgm:presLayoutVars>
          <dgm:bulletEnabled val="1"/>
        </dgm:presLayoutVars>
      </dgm:prSet>
      <dgm:spPr/>
    </dgm:pt>
  </dgm:ptLst>
  <dgm:cxnLst>
    <dgm:cxn modelId="{03F7610B-B9AC-E44B-BBBB-378765FB1C65}" srcId="{D6B71370-28F8-E747-A7C7-026E0C6CA905}" destId="{20DE93D2-74D8-D74D-A05E-19E2AED980C3}" srcOrd="2" destOrd="0" parTransId="{4F46FEA3-5B53-7140-BFC4-AA7D999B7F7C}" sibTransId="{6D553157-9025-324D-A8C0-B85A12F585AB}"/>
    <dgm:cxn modelId="{C51AC32E-A120-1747-948C-06C1CB5A2D57}" type="presOf" srcId="{73AF6B2A-B3D4-DB41-A532-FFD1E170E504}" destId="{2D91376D-CD48-974D-B9BE-E20D0CB3FD73}" srcOrd="0" destOrd="0" presId="urn:microsoft.com/office/officeart/2005/8/layout/process1"/>
    <dgm:cxn modelId="{39EA6E3C-249A-0E4C-9BAD-0055DA120D8B}" type="presOf" srcId="{20DE93D2-74D8-D74D-A05E-19E2AED980C3}" destId="{84FCFFDA-9C62-D549-8EF1-44AA3473FAA7}" srcOrd="0" destOrd="0" presId="urn:microsoft.com/office/officeart/2005/8/layout/process1"/>
    <dgm:cxn modelId="{AE2BE44C-CD84-AE4A-ADD2-EB5272881529}" type="presOf" srcId="{C4EF4D98-EFBC-FE4A-A15A-77C42BFD0803}" destId="{D85ABE67-ACAA-8348-BE5D-FA589DCD8A4D}" srcOrd="0" destOrd="0" presId="urn:microsoft.com/office/officeart/2005/8/layout/process1"/>
    <dgm:cxn modelId="{41E89550-9717-BC46-A3F0-8498262C6906}" type="presOf" srcId="{13B62B19-A98F-D747-A81D-100EAF1BD2BF}" destId="{6C163D7B-B437-BB4A-A0CC-A80D35223213}" srcOrd="0" destOrd="0" presId="urn:microsoft.com/office/officeart/2005/8/layout/process1"/>
    <dgm:cxn modelId="{18951E56-6945-F24A-A41D-8180C302BA05}" type="presOf" srcId="{37B03916-ED85-6343-9649-DD0E7CB4CEBD}" destId="{0B4AB93B-24FE-B44A-A5B2-09515AC7D9B9}" srcOrd="0" destOrd="0" presId="urn:microsoft.com/office/officeart/2005/8/layout/process1"/>
    <dgm:cxn modelId="{F1429960-AE63-404B-931D-467E8EFFC95D}" srcId="{D6B71370-28F8-E747-A7C7-026E0C6CA905}" destId="{C4EF4D98-EFBC-FE4A-A15A-77C42BFD0803}" srcOrd="3" destOrd="0" parTransId="{B6B03C53-CDF0-6641-AEC4-C90547BB6ABD}" sibTransId="{13F00F36-28E4-224E-9BDD-065DF4292E48}"/>
    <dgm:cxn modelId="{3550A761-A98E-D046-9563-7284B41FD07C}" type="presOf" srcId="{EB5DA725-7F91-C345-816A-1783EEBB1F01}" destId="{1D6FB805-CE2B-9E46-BDC1-5E7E56835942}" srcOrd="0" destOrd="0" presId="urn:microsoft.com/office/officeart/2005/8/layout/process1"/>
    <dgm:cxn modelId="{7B25B26A-67DC-084A-808A-D8A0068CE741}" type="presOf" srcId="{6D553157-9025-324D-A8C0-B85A12F585AB}" destId="{287F959A-4AE9-3A40-B2BF-30AE2A57F98A}" srcOrd="0" destOrd="0" presId="urn:microsoft.com/office/officeart/2005/8/layout/process1"/>
    <dgm:cxn modelId="{EAF22DD5-E4B0-E74E-BB92-145640921A07}" type="presOf" srcId="{6D553157-9025-324D-A8C0-B85A12F585AB}" destId="{772473F1-E5F5-A949-B0EA-1B6960E429DA}" srcOrd="1" destOrd="0" presId="urn:microsoft.com/office/officeart/2005/8/layout/process1"/>
    <dgm:cxn modelId="{7CB8A6DA-11F3-B44C-A847-FD8A1D72F717}" type="presOf" srcId="{D6B71370-28F8-E747-A7C7-026E0C6CA905}" destId="{96F742C7-05FA-D149-A8B5-229C20F09796}" srcOrd="0" destOrd="0" presId="urn:microsoft.com/office/officeart/2005/8/layout/process1"/>
    <dgm:cxn modelId="{B9A5A6E6-CBAA-D945-BD0B-36E0F338D579}" srcId="{D6B71370-28F8-E747-A7C7-026E0C6CA905}" destId="{37B03916-ED85-6343-9649-DD0E7CB4CEBD}" srcOrd="0" destOrd="0" parTransId="{232405AD-BD51-4F4E-8388-D2CF558A03EC}" sibTransId="{13B62B19-A98F-D747-A81D-100EAF1BD2BF}"/>
    <dgm:cxn modelId="{C2DC6AE8-7A15-D345-B143-3F7ECE86CED2}" type="presOf" srcId="{13B62B19-A98F-D747-A81D-100EAF1BD2BF}" destId="{58D8BC45-2BE8-EC46-A3FF-EB12C3EBBE0D}" srcOrd="1" destOrd="0" presId="urn:microsoft.com/office/officeart/2005/8/layout/process1"/>
    <dgm:cxn modelId="{972BC9F0-A699-7843-9F8D-3B27B477CF49}" srcId="{D6B71370-28F8-E747-A7C7-026E0C6CA905}" destId="{73AF6B2A-B3D4-DB41-A532-FFD1E170E504}" srcOrd="1" destOrd="0" parTransId="{480FFEA8-9D05-F54D-B3C7-A5A3F9F60D06}" sibTransId="{EB5DA725-7F91-C345-816A-1783EEBB1F01}"/>
    <dgm:cxn modelId="{0F5962F6-C12B-D34C-831D-48E2731D59BB}" type="presOf" srcId="{EB5DA725-7F91-C345-816A-1783EEBB1F01}" destId="{10EFFF37-D0DA-3440-85C3-3F554AC38591}" srcOrd="1" destOrd="0" presId="urn:microsoft.com/office/officeart/2005/8/layout/process1"/>
    <dgm:cxn modelId="{874C31B7-7AB1-EE41-9BF3-142365F90921}" type="presParOf" srcId="{96F742C7-05FA-D149-A8B5-229C20F09796}" destId="{0B4AB93B-24FE-B44A-A5B2-09515AC7D9B9}" srcOrd="0" destOrd="0" presId="urn:microsoft.com/office/officeart/2005/8/layout/process1"/>
    <dgm:cxn modelId="{DD6D9D7A-8094-144A-AA8B-5EA6DF4036D3}" type="presParOf" srcId="{96F742C7-05FA-D149-A8B5-229C20F09796}" destId="{6C163D7B-B437-BB4A-A0CC-A80D35223213}" srcOrd="1" destOrd="0" presId="urn:microsoft.com/office/officeart/2005/8/layout/process1"/>
    <dgm:cxn modelId="{DD9D8259-D776-B244-B0DD-62654E618516}" type="presParOf" srcId="{6C163D7B-B437-BB4A-A0CC-A80D35223213}" destId="{58D8BC45-2BE8-EC46-A3FF-EB12C3EBBE0D}" srcOrd="0" destOrd="0" presId="urn:microsoft.com/office/officeart/2005/8/layout/process1"/>
    <dgm:cxn modelId="{69F02519-EF3E-394F-B8D6-817133FC4961}" type="presParOf" srcId="{96F742C7-05FA-D149-A8B5-229C20F09796}" destId="{2D91376D-CD48-974D-B9BE-E20D0CB3FD73}" srcOrd="2" destOrd="0" presId="urn:microsoft.com/office/officeart/2005/8/layout/process1"/>
    <dgm:cxn modelId="{EA919BCB-63CF-564D-AA6F-B9FC3B165754}" type="presParOf" srcId="{96F742C7-05FA-D149-A8B5-229C20F09796}" destId="{1D6FB805-CE2B-9E46-BDC1-5E7E56835942}" srcOrd="3" destOrd="0" presId="urn:microsoft.com/office/officeart/2005/8/layout/process1"/>
    <dgm:cxn modelId="{441589BA-62FF-994E-AA0F-1B2F5700A09E}" type="presParOf" srcId="{1D6FB805-CE2B-9E46-BDC1-5E7E56835942}" destId="{10EFFF37-D0DA-3440-85C3-3F554AC38591}" srcOrd="0" destOrd="0" presId="urn:microsoft.com/office/officeart/2005/8/layout/process1"/>
    <dgm:cxn modelId="{0E9483CE-0541-8D49-B755-4E85A68C157D}" type="presParOf" srcId="{96F742C7-05FA-D149-A8B5-229C20F09796}" destId="{84FCFFDA-9C62-D549-8EF1-44AA3473FAA7}" srcOrd="4" destOrd="0" presId="urn:microsoft.com/office/officeart/2005/8/layout/process1"/>
    <dgm:cxn modelId="{B9F98BAC-C320-7945-B691-AA669E469598}" type="presParOf" srcId="{96F742C7-05FA-D149-A8B5-229C20F09796}" destId="{287F959A-4AE9-3A40-B2BF-30AE2A57F98A}" srcOrd="5" destOrd="0" presId="urn:microsoft.com/office/officeart/2005/8/layout/process1"/>
    <dgm:cxn modelId="{4F284972-8852-5F46-9C26-92F576E62FCE}" type="presParOf" srcId="{287F959A-4AE9-3A40-B2BF-30AE2A57F98A}" destId="{772473F1-E5F5-A949-B0EA-1B6960E429DA}" srcOrd="0" destOrd="0" presId="urn:microsoft.com/office/officeart/2005/8/layout/process1"/>
    <dgm:cxn modelId="{B97070CD-51AB-BA45-AC9A-25D99C2D2D11}" type="presParOf" srcId="{96F742C7-05FA-D149-A8B5-229C20F09796}" destId="{D85ABE67-ACAA-8348-BE5D-FA589DCD8A4D}"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6B71370-28F8-E747-A7C7-026E0C6CA905}" type="doc">
      <dgm:prSet loTypeId="urn:microsoft.com/office/officeart/2005/8/layout/process1" loCatId="" qsTypeId="urn:microsoft.com/office/officeart/2005/8/quickstyle/simple4" qsCatId="simple" csTypeId="urn:microsoft.com/office/officeart/2005/8/colors/accent1_2" csCatId="accent1" phldr="1"/>
      <dgm:spPr/>
    </dgm:pt>
    <dgm:pt modelId="{37B03916-ED85-6343-9649-DD0E7CB4CEBD}">
      <dgm:prSet phldrT="[文字]">
        <dgm:style>
          <a:lnRef idx="3">
            <a:schemeClr val="lt1"/>
          </a:lnRef>
          <a:fillRef idx="1">
            <a:schemeClr val="accent2"/>
          </a:fillRef>
          <a:effectRef idx="1">
            <a:schemeClr val="accent2"/>
          </a:effectRef>
          <a:fontRef idx="minor">
            <a:schemeClr val="lt1"/>
          </a:fontRef>
        </dgm:style>
      </dgm:prSet>
      <dgm:spPr/>
      <dgm:t>
        <a:bodyPr/>
        <a:lstStyle/>
        <a:p>
          <a:r>
            <a:rPr lang="en-US" altLang="zh-TW" dirty="0" err="1"/>
            <a:t>ICNet</a:t>
          </a:r>
          <a:endParaRPr lang="zh-TW" altLang="en-US" dirty="0"/>
        </a:p>
      </dgm:t>
    </dgm:pt>
    <dgm:pt modelId="{232405AD-BD51-4F4E-8388-D2CF558A03EC}" type="parTrans" cxnId="{B9A5A6E6-CBAA-D945-BD0B-36E0F338D579}">
      <dgm:prSet/>
      <dgm:spPr/>
      <dgm:t>
        <a:bodyPr/>
        <a:lstStyle/>
        <a:p>
          <a:endParaRPr lang="zh-TW" altLang="en-US"/>
        </a:p>
      </dgm:t>
    </dgm:pt>
    <dgm:pt modelId="{13B62B19-A98F-D747-A81D-100EAF1BD2BF}" type="sibTrans" cxnId="{B9A5A6E6-CBAA-D945-BD0B-36E0F338D579}">
      <dgm:prSet/>
      <dgm:spPr>
        <a:solidFill>
          <a:schemeClr val="accent5">
            <a:lumMod val="60000"/>
            <a:lumOff val="40000"/>
          </a:schemeClr>
        </a:solidFill>
      </dgm:spPr>
      <dgm:t>
        <a:bodyPr/>
        <a:lstStyle/>
        <a:p>
          <a:endParaRPr lang="zh-TW" altLang="en-US"/>
        </a:p>
      </dgm:t>
    </dgm:pt>
    <dgm:pt modelId="{73AF6B2A-B3D4-DB41-A532-FFD1E170E504}">
      <dgm:prSet phldrT="[文字]">
        <dgm:style>
          <a:lnRef idx="3">
            <a:schemeClr val="lt1"/>
          </a:lnRef>
          <a:fillRef idx="1">
            <a:schemeClr val="accent3"/>
          </a:fillRef>
          <a:effectRef idx="1">
            <a:schemeClr val="accent3"/>
          </a:effectRef>
          <a:fontRef idx="minor">
            <a:schemeClr val="lt1"/>
          </a:fontRef>
        </dgm:style>
      </dgm:prSet>
      <dgm:spPr/>
      <dgm:t>
        <a:bodyPr/>
        <a:lstStyle/>
        <a:p>
          <a:r>
            <a:rPr lang="en-US" altLang="zh-TW" dirty="0"/>
            <a:t>Revised </a:t>
          </a:r>
          <a:r>
            <a:rPr lang="en-US" altLang="zh-TW" dirty="0" err="1"/>
            <a:t>ICNet</a:t>
          </a:r>
          <a:endParaRPr lang="zh-TW" altLang="en-US" dirty="0"/>
        </a:p>
      </dgm:t>
    </dgm:pt>
    <dgm:pt modelId="{480FFEA8-9D05-F54D-B3C7-A5A3F9F60D06}" type="parTrans" cxnId="{972BC9F0-A699-7843-9F8D-3B27B477CF49}">
      <dgm:prSet/>
      <dgm:spPr/>
      <dgm:t>
        <a:bodyPr/>
        <a:lstStyle/>
        <a:p>
          <a:endParaRPr lang="zh-TW" altLang="en-US"/>
        </a:p>
      </dgm:t>
    </dgm:pt>
    <dgm:pt modelId="{EB5DA725-7F91-C345-816A-1783EEBB1F01}" type="sibTrans" cxnId="{972BC9F0-A699-7843-9F8D-3B27B477CF49}">
      <dgm:prSet/>
      <dgm:spPr>
        <a:solidFill>
          <a:schemeClr val="accent5">
            <a:lumMod val="60000"/>
            <a:lumOff val="40000"/>
          </a:schemeClr>
        </a:solidFill>
      </dgm:spPr>
      <dgm:t>
        <a:bodyPr/>
        <a:lstStyle/>
        <a:p>
          <a:endParaRPr lang="zh-TW" altLang="en-US"/>
        </a:p>
      </dgm:t>
    </dgm:pt>
    <dgm:pt modelId="{20DE93D2-74D8-D74D-A05E-19E2AED980C3}">
      <dgm:prSet phldrT="[文字]">
        <dgm:style>
          <a:lnRef idx="3">
            <a:schemeClr val="lt1"/>
          </a:lnRef>
          <a:fillRef idx="1">
            <a:schemeClr val="accent6"/>
          </a:fillRef>
          <a:effectRef idx="1">
            <a:schemeClr val="accent6"/>
          </a:effectRef>
          <a:fontRef idx="minor">
            <a:schemeClr val="lt1"/>
          </a:fontRef>
        </dgm:style>
      </dgm:prSet>
      <dgm:spPr/>
      <dgm:t>
        <a:bodyPr/>
        <a:lstStyle/>
        <a:p>
          <a:r>
            <a:rPr lang="en-US" altLang="zh-TW" dirty="0" err="1"/>
            <a:t>ResNet</a:t>
          </a:r>
          <a:endParaRPr lang="zh-TW" altLang="en-US" dirty="0"/>
        </a:p>
      </dgm:t>
    </dgm:pt>
    <dgm:pt modelId="{4F46FEA3-5B53-7140-BFC4-AA7D999B7F7C}" type="parTrans" cxnId="{03F7610B-B9AC-E44B-BBBB-378765FB1C65}">
      <dgm:prSet/>
      <dgm:spPr/>
      <dgm:t>
        <a:bodyPr/>
        <a:lstStyle/>
        <a:p>
          <a:endParaRPr lang="zh-TW" altLang="en-US"/>
        </a:p>
      </dgm:t>
    </dgm:pt>
    <dgm:pt modelId="{6D553157-9025-324D-A8C0-B85A12F585AB}" type="sibTrans" cxnId="{03F7610B-B9AC-E44B-BBBB-378765FB1C65}">
      <dgm:prSet/>
      <dgm:spPr/>
      <dgm:t>
        <a:bodyPr/>
        <a:lstStyle/>
        <a:p>
          <a:endParaRPr lang="zh-TW" altLang="en-US"/>
        </a:p>
      </dgm:t>
    </dgm:pt>
    <dgm:pt modelId="{C4EF4D98-EFBC-FE4A-A15A-77C42BFD0803}">
      <dgm:prSet/>
      <dgm:spPr>
        <a:solidFill>
          <a:srgbClr val="6758D1"/>
        </a:solidFill>
        <a:ln w="38100">
          <a:solidFill>
            <a:schemeClr val="bg1"/>
          </a:solidFill>
        </a:ln>
      </dgm:spPr>
      <dgm:t>
        <a:bodyPr/>
        <a:lstStyle/>
        <a:p>
          <a:r>
            <a:rPr lang="en-US" altLang="zh-TW" dirty="0"/>
            <a:t>Final Model</a:t>
          </a:r>
          <a:endParaRPr lang="zh-TW" altLang="en-US" dirty="0"/>
        </a:p>
      </dgm:t>
    </dgm:pt>
    <dgm:pt modelId="{B6B03C53-CDF0-6641-AEC4-C90547BB6ABD}" type="parTrans" cxnId="{F1429960-AE63-404B-931D-467E8EFFC95D}">
      <dgm:prSet/>
      <dgm:spPr/>
      <dgm:t>
        <a:bodyPr/>
        <a:lstStyle/>
        <a:p>
          <a:endParaRPr lang="zh-TW" altLang="en-US"/>
        </a:p>
      </dgm:t>
    </dgm:pt>
    <dgm:pt modelId="{13F00F36-28E4-224E-9BDD-065DF4292E48}" type="sibTrans" cxnId="{F1429960-AE63-404B-931D-467E8EFFC95D}">
      <dgm:prSet/>
      <dgm:spPr/>
      <dgm:t>
        <a:bodyPr/>
        <a:lstStyle/>
        <a:p>
          <a:endParaRPr lang="zh-TW" altLang="en-US"/>
        </a:p>
      </dgm:t>
    </dgm:pt>
    <dgm:pt modelId="{96F742C7-05FA-D149-A8B5-229C20F09796}" type="pres">
      <dgm:prSet presAssocID="{D6B71370-28F8-E747-A7C7-026E0C6CA905}" presName="Name0" presStyleCnt="0">
        <dgm:presLayoutVars>
          <dgm:dir/>
          <dgm:resizeHandles val="exact"/>
        </dgm:presLayoutVars>
      </dgm:prSet>
      <dgm:spPr/>
    </dgm:pt>
    <dgm:pt modelId="{0B4AB93B-24FE-B44A-A5B2-09515AC7D9B9}" type="pres">
      <dgm:prSet presAssocID="{37B03916-ED85-6343-9649-DD0E7CB4CEBD}" presName="node" presStyleLbl="node1" presStyleIdx="0" presStyleCnt="4" custLinFactX="-14335" custLinFactNeighborX="-100000" custLinFactNeighborY="1035">
        <dgm:presLayoutVars>
          <dgm:bulletEnabled val="1"/>
        </dgm:presLayoutVars>
      </dgm:prSet>
      <dgm:spPr/>
    </dgm:pt>
    <dgm:pt modelId="{6C163D7B-B437-BB4A-A0CC-A80D35223213}" type="pres">
      <dgm:prSet presAssocID="{13B62B19-A98F-D747-A81D-100EAF1BD2BF}" presName="sibTrans" presStyleLbl="sibTrans2D1" presStyleIdx="0" presStyleCnt="3"/>
      <dgm:spPr/>
    </dgm:pt>
    <dgm:pt modelId="{58D8BC45-2BE8-EC46-A3FF-EB12C3EBBE0D}" type="pres">
      <dgm:prSet presAssocID="{13B62B19-A98F-D747-A81D-100EAF1BD2BF}" presName="connectorText" presStyleLbl="sibTrans2D1" presStyleIdx="0" presStyleCnt="3"/>
      <dgm:spPr/>
    </dgm:pt>
    <dgm:pt modelId="{2D91376D-CD48-974D-B9BE-E20D0CB3FD73}" type="pres">
      <dgm:prSet presAssocID="{73AF6B2A-B3D4-DB41-A532-FFD1E170E504}" presName="node" presStyleLbl="node1" presStyleIdx="1" presStyleCnt="4">
        <dgm:presLayoutVars>
          <dgm:bulletEnabled val="1"/>
        </dgm:presLayoutVars>
      </dgm:prSet>
      <dgm:spPr/>
    </dgm:pt>
    <dgm:pt modelId="{1D6FB805-CE2B-9E46-BDC1-5E7E56835942}" type="pres">
      <dgm:prSet presAssocID="{EB5DA725-7F91-C345-816A-1783EEBB1F01}" presName="sibTrans" presStyleLbl="sibTrans2D1" presStyleIdx="1" presStyleCnt="3"/>
      <dgm:spPr/>
    </dgm:pt>
    <dgm:pt modelId="{10EFFF37-D0DA-3440-85C3-3F554AC38591}" type="pres">
      <dgm:prSet presAssocID="{EB5DA725-7F91-C345-816A-1783EEBB1F01}" presName="connectorText" presStyleLbl="sibTrans2D1" presStyleIdx="1" presStyleCnt="3"/>
      <dgm:spPr/>
    </dgm:pt>
    <dgm:pt modelId="{84FCFFDA-9C62-D549-8EF1-44AA3473FAA7}" type="pres">
      <dgm:prSet presAssocID="{20DE93D2-74D8-D74D-A05E-19E2AED980C3}" presName="node" presStyleLbl="node1" presStyleIdx="2" presStyleCnt="4">
        <dgm:presLayoutVars>
          <dgm:bulletEnabled val="1"/>
        </dgm:presLayoutVars>
      </dgm:prSet>
      <dgm:spPr/>
    </dgm:pt>
    <dgm:pt modelId="{287F959A-4AE9-3A40-B2BF-30AE2A57F98A}" type="pres">
      <dgm:prSet presAssocID="{6D553157-9025-324D-A8C0-B85A12F585AB}" presName="sibTrans" presStyleLbl="sibTrans2D1" presStyleIdx="2" presStyleCnt="3"/>
      <dgm:spPr/>
    </dgm:pt>
    <dgm:pt modelId="{772473F1-E5F5-A949-B0EA-1B6960E429DA}" type="pres">
      <dgm:prSet presAssocID="{6D553157-9025-324D-A8C0-B85A12F585AB}" presName="connectorText" presStyleLbl="sibTrans2D1" presStyleIdx="2" presStyleCnt="3"/>
      <dgm:spPr/>
    </dgm:pt>
    <dgm:pt modelId="{D85ABE67-ACAA-8348-BE5D-FA589DCD8A4D}" type="pres">
      <dgm:prSet presAssocID="{C4EF4D98-EFBC-FE4A-A15A-77C42BFD0803}" presName="node" presStyleLbl="node1" presStyleIdx="3" presStyleCnt="4">
        <dgm:presLayoutVars>
          <dgm:bulletEnabled val="1"/>
        </dgm:presLayoutVars>
      </dgm:prSet>
      <dgm:spPr/>
    </dgm:pt>
  </dgm:ptLst>
  <dgm:cxnLst>
    <dgm:cxn modelId="{03F7610B-B9AC-E44B-BBBB-378765FB1C65}" srcId="{D6B71370-28F8-E747-A7C7-026E0C6CA905}" destId="{20DE93D2-74D8-D74D-A05E-19E2AED980C3}" srcOrd="2" destOrd="0" parTransId="{4F46FEA3-5B53-7140-BFC4-AA7D999B7F7C}" sibTransId="{6D553157-9025-324D-A8C0-B85A12F585AB}"/>
    <dgm:cxn modelId="{64BAA223-059D-374E-B170-A07AAAB05C54}" type="presOf" srcId="{EB5DA725-7F91-C345-816A-1783EEBB1F01}" destId="{10EFFF37-D0DA-3440-85C3-3F554AC38591}" srcOrd="1" destOrd="0" presId="urn:microsoft.com/office/officeart/2005/8/layout/process1"/>
    <dgm:cxn modelId="{FC94C23B-279B-9946-A633-07EB08FC3480}" type="presOf" srcId="{C4EF4D98-EFBC-FE4A-A15A-77C42BFD0803}" destId="{D85ABE67-ACAA-8348-BE5D-FA589DCD8A4D}" srcOrd="0" destOrd="0" presId="urn:microsoft.com/office/officeart/2005/8/layout/process1"/>
    <dgm:cxn modelId="{A30C7049-BF4C-514A-97B4-BA77FD9BCED3}" type="presOf" srcId="{6D553157-9025-324D-A8C0-B85A12F585AB}" destId="{287F959A-4AE9-3A40-B2BF-30AE2A57F98A}" srcOrd="0" destOrd="0" presId="urn:microsoft.com/office/officeart/2005/8/layout/process1"/>
    <dgm:cxn modelId="{D580544A-3982-3943-9B6E-FD8708F77270}" type="presOf" srcId="{37B03916-ED85-6343-9649-DD0E7CB4CEBD}" destId="{0B4AB93B-24FE-B44A-A5B2-09515AC7D9B9}" srcOrd="0" destOrd="0" presId="urn:microsoft.com/office/officeart/2005/8/layout/process1"/>
    <dgm:cxn modelId="{F1429960-AE63-404B-931D-467E8EFFC95D}" srcId="{D6B71370-28F8-E747-A7C7-026E0C6CA905}" destId="{C4EF4D98-EFBC-FE4A-A15A-77C42BFD0803}" srcOrd="3" destOrd="0" parTransId="{B6B03C53-CDF0-6641-AEC4-C90547BB6ABD}" sibTransId="{13F00F36-28E4-224E-9BDD-065DF4292E48}"/>
    <dgm:cxn modelId="{24674463-0336-3840-A570-748F38C258D2}" type="presOf" srcId="{73AF6B2A-B3D4-DB41-A532-FFD1E170E504}" destId="{2D91376D-CD48-974D-B9BE-E20D0CB3FD73}" srcOrd="0" destOrd="0" presId="urn:microsoft.com/office/officeart/2005/8/layout/process1"/>
    <dgm:cxn modelId="{54A56D67-911A-7B48-9663-B141C514F54E}" type="presOf" srcId="{6D553157-9025-324D-A8C0-B85A12F585AB}" destId="{772473F1-E5F5-A949-B0EA-1B6960E429DA}" srcOrd="1" destOrd="0" presId="urn:microsoft.com/office/officeart/2005/8/layout/process1"/>
    <dgm:cxn modelId="{3876696A-5935-AF40-910A-CC5A0C274731}" type="presOf" srcId="{EB5DA725-7F91-C345-816A-1783EEBB1F01}" destId="{1D6FB805-CE2B-9E46-BDC1-5E7E56835942}" srcOrd="0" destOrd="0" presId="urn:microsoft.com/office/officeart/2005/8/layout/process1"/>
    <dgm:cxn modelId="{382A026D-A2D1-114F-853A-9C4CF84ACB49}" type="presOf" srcId="{13B62B19-A98F-D747-A81D-100EAF1BD2BF}" destId="{6C163D7B-B437-BB4A-A0CC-A80D35223213}" srcOrd="0" destOrd="0" presId="urn:microsoft.com/office/officeart/2005/8/layout/process1"/>
    <dgm:cxn modelId="{8239CF9E-2452-7B4C-AD4D-B5DBFFCCEBC7}" type="presOf" srcId="{D6B71370-28F8-E747-A7C7-026E0C6CA905}" destId="{96F742C7-05FA-D149-A8B5-229C20F09796}" srcOrd="0" destOrd="0" presId="urn:microsoft.com/office/officeart/2005/8/layout/process1"/>
    <dgm:cxn modelId="{4B786DC6-8752-7D41-B03D-63DF9BE2DFF4}" type="presOf" srcId="{13B62B19-A98F-D747-A81D-100EAF1BD2BF}" destId="{58D8BC45-2BE8-EC46-A3FF-EB12C3EBBE0D}" srcOrd="1" destOrd="0" presId="urn:microsoft.com/office/officeart/2005/8/layout/process1"/>
    <dgm:cxn modelId="{B9A5A6E6-CBAA-D945-BD0B-36E0F338D579}" srcId="{D6B71370-28F8-E747-A7C7-026E0C6CA905}" destId="{37B03916-ED85-6343-9649-DD0E7CB4CEBD}" srcOrd="0" destOrd="0" parTransId="{232405AD-BD51-4F4E-8388-D2CF558A03EC}" sibTransId="{13B62B19-A98F-D747-A81D-100EAF1BD2BF}"/>
    <dgm:cxn modelId="{972BC9F0-A699-7843-9F8D-3B27B477CF49}" srcId="{D6B71370-28F8-E747-A7C7-026E0C6CA905}" destId="{73AF6B2A-B3D4-DB41-A532-FFD1E170E504}" srcOrd="1" destOrd="0" parTransId="{480FFEA8-9D05-F54D-B3C7-A5A3F9F60D06}" sibTransId="{EB5DA725-7F91-C345-816A-1783EEBB1F01}"/>
    <dgm:cxn modelId="{33521CF8-FE51-2B4C-8D63-B9E46572E37E}" type="presOf" srcId="{20DE93D2-74D8-D74D-A05E-19E2AED980C3}" destId="{84FCFFDA-9C62-D549-8EF1-44AA3473FAA7}" srcOrd="0" destOrd="0" presId="urn:microsoft.com/office/officeart/2005/8/layout/process1"/>
    <dgm:cxn modelId="{433961F7-8C97-FD40-964B-D8F04EFFF4A3}" type="presParOf" srcId="{96F742C7-05FA-D149-A8B5-229C20F09796}" destId="{0B4AB93B-24FE-B44A-A5B2-09515AC7D9B9}" srcOrd="0" destOrd="0" presId="urn:microsoft.com/office/officeart/2005/8/layout/process1"/>
    <dgm:cxn modelId="{EA52FEC4-143B-E745-A7A7-FC07E1551322}" type="presParOf" srcId="{96F742C7-05FA-D149-A8B5-229C20F09796}" destId="{6C163D7B-B437-BB4A-A0CC-A80D35223213}" srcOrd="1" destOrd="0" presId="urn:microsoft.com/office/officeart/2005/8/layout/process1"/>
    <dgm:cxn modelId="{D5BDFEAC-63FE-F548-94A2-CF7D9AB7F743}" type="presParOf" srcId="{6C163D7B-B437-BB4A-A0CC-A80D35223213}" destId="{58D8BC45-2BE8-EC46-A3FF-EB12C3EBBE0D}" srcOrd="0" destOrd="0" presId="urn:microsoft.com/office/officeart/2005/8/layout/process1"/>
    <dgm:cxn modelId="{19B2428C-628C-3B4C-8D01-6C0F6F3182F2}" type="presParOf" srcId="{96F742C7-05FA-D149-A8B5-229C20F09796}" destId="{2D91376D-CD48-974D-B9BE-E20D0CB3FD73}" srcOrd="2" destOrd="0" presId="urn:microsoft.com/office/officeart/2005/8/layout/process1"/>
    <dgm:cxn modelId="{AD7C2588-28A3-4F49-9F1A-44E05A046D29}" type="presParOf" srcId="{96F742C7-05FA-D149-A8B5-229C20F09796}" destId="{1D6FB805-CE2B-9E46-BDC1-5E7E56835942}" srcOrd="3" destOrd="0" presId="urn:microsoft.com/office/officeart/2005/8/layout/process1"/>
    <dgm:cxn modelId="{86B2021C-1FBA-B040-B8EC-C6DE06D8B622}" type="presParOf" srcId="{1D6FB805-CE2B-9E46-BDC1-5E7E56835942}" destId="{10EFFF37-D0DA-3440-85C3-3F554AC38591}" srcOrd="0" destOrd="0" presId="urn:microsoft.com/office/officeart/2005/8/layout/process1"/>
    <dgm:cxn modelId="{0A3F3F2E-EDF5-3648-B314-1764F0613C43}" type="presParOf" srcId="{96F742C7-05FA-D149-A8B5-229C20F09796}" destId="{84FCFFDA-9C62-D549-8EF1-44AA3473FAA7}" srcOrd="4" destOrd="0" presId="urn:microsoft.com/office/officeart/2005/8/layout/process1"/>
    <dgm:cxn modelId="{3BA99B77-8B5F-B34C-A0D5-6031569F0535}" type="presParOf" srcId="{96F742C7-05FA-D149-A8B5-229C20F09796}" destId="{287F959A-4AE9-3A40-B2BF-30AE2A57F98A}" srcOrd="5" destOrd="0" presId="urn:microsoft.com/office/officeart/2005/8/layout/process1"/>
    <dgm:cxn modelId="{DC321E95-BA6D-8040-8723-B6834F1E4118}" type="presParOf" srcId="{287F959A-4AE9-3A40-B2BF-30AE2A57F98A}" destId="{772473F1-E5F5-A949-B0EA-1B6960E429DA}" srcOrd="0" destOrd="0" presId="urn:microsoft.com/office/officeart/2005/8/layout/process1"/>
    <dgm:cxn modelId="{B4371E8F-2577-6444-85D0-1F757DEF0660}" type="presParOf" srcId="{96F742C7-05FA-D149-A8B5-229C20F09796}" destId="{D85ABE67-ACAA-8348-BE5D-FA589DCD8A4D}"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0950C-6F6F-A149-9A8D-26FB117D9DCE}">
      <dsp:nvSpPr>
        <dsp:cNvPr id="0" name=""/>
        <dsp:cNvSpPr/>
      </dsp:nvSpPr>
      <dsp:spPr>
        <a:xfrm>
          <a:off x="0" y="0"/>
          <a:ext cx="3665241" cy="1911850"/>
        </a:xfrm>
        <a:prstGeom prst="homePlate">
          <a:avLst/>
        </a:prstGeom>
        <a:solidFill>
          <a:schemeClr val="accent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solidFill>
              <a:schemeClr val="accent1">
                <a:lumMod val="60000"/>
                <a:lumOff val="40000"/>
              </a:schemeClr>
            </a:solidFill>
          </a:endParaRPr>
        </a:p>
      </dsp:txBody>
      <dsp:txXfrm>
        <a:off x="0" y="0"/>
        <a:ext cx="3187279" cy="1911850"/>
      </dsp:txXfrm>
    </dsp:sp>
    <dsp:sp modelId="{DD6B951A-4D0F-3B4A-87D0-D59082F18E54}">
      <dsp:nvSpPr>
        <dsp:cNvPr id="0" name=""/>
        <dsp:cNvSpPr/>
      </dsp:nvSpPr>
      <dsp:spPr>
        <a:xfrm>
          <a:off x="2365475" y="0"/>
          <a:ext cx="6632474" cy="1911850"/>
        </a:xfrm>
        <a:prstGeom prst="chevron">
          <a:avLst/>
        </a:prstGeom>
        <a:solidFill>
          <a:schemeClr val="accent3">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solidFill>
              <a:schemeClr val="accent1">
                <a:lumMod val="60000"/>
                <a:lumOff val="40000"/>
              </a:schemeClr>
            </a:solidFill>
          </a:endParaRPr>
        </a:p>
      </dsp:txBody>
      <dsp:txXfrm>
        <a:off x="3321400" y="0"/>
        <a:ext cx="4720624" cy="19118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AB93B-24FE-B44A-A5B2-09515AC7D9B9}">
      <dsp:nvSpPr>
        <dsp:cNvPr id="0" name=""/>
        <dsp:cNvSpPr/>
      </dsp:nvSpPr>
      <dsp:spPr>
        <a:xfrm>
          <a:off x="0" y="2149797"/>
          <a:ext cx="1904544" cy="1142726"/>
        </a:xfrm>
        <a:prstGeom prst="roundRect">
          <a:avLst>
            <a:gd name="adj" fmla="val 10000"/>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altLang="zh-TW" sz="3100" kern="1200" dirty="0" err="1"/>
            <a:t>ICNet</a:t>
          </a:r>
          <a:endParaRPr lang="zh-TW" altLang="en-US" sz="3100" kern="1200" dirty="0"/>
        </a:p>
      </dsp:txBody>
      <dsp:txXfrm>
        <a:off x="33469" y="2183266"/>
        <a:ext cx="1837606" cy="1075788"/>
      </dsp:txXfrm>
    </dsp:sp>
    <dsp:sp modelId="{6C163D7B-B437-BB4A-A0CC-A80D35223213}">
      <dsp:nvSpPr>
        <dsp:cNvPr id="0" name=""/>
        <dsp:cNvSpPr/>
      </dsp:nvSpPr>
      <dsp:spPr>
        <a:xfrm rot="21584776">
          <a:off x="2096086" y="2479032"/>
          <a:ext cx="406076" cy="472327"/>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2096087" y="2573767"/>
        <a:ext cx="284253" cy="283397"/>
      </dsp:txXfrm>
    </dsp:sp>
    <dsp:sp modelId="{2D91376D-CD48-974D-B9BE-E20D0CB3FD73}">
      <dsp:nvSpPr>
        <dsp:cNvPr id="0" name=""/>
        <dsp:cNvSpPr/>
      </dsp:nvSpPr>
      <dsp:spPr>
        <a:xfrm>
          <a:off x="2670719" y="2137970"/>
          <a:ext cx="1904544" cy="1142726"/>
        </a:xfrm>
        <a:prstGeom prst="roundRect">
          <a:avLst>
            <a:gd name="adj" fmla="val 10000"/>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altLang="zh-TW" sz="3100" kern="1200" dirty="0"/>
            <a:t>Revised </a:t>
          </a:r>
          <a:r>
            <a:rPr lang="en-US" altLang="zh-TW" sz="3100" kern="1200" dirty="0" err="1"/>
            <a:t>ICNet</a:t>
          </a:r>
          <a:endParaRPr lang="zh-TW" altLang="en-US" sz="3100" kern="1200" dirty="0"/>
        </a:p>
      </dsp:txBody>
      <dsp:txXfrm>
        <a:off x="2704188" y="2171439"/>
        <a:ext cx="1837606" cy="1075788"/>
      </dsp:txXfrm>
    </dsp:sp>
    <dsp:sp modelId="{1D6FB805-CE2B-9E46-BDC1-5E7E56835942}">
      <dsp:nvSpPr>
        <dsp:cNvPr id="0" name=""/>
        <dsp:cNvSpPr/>
      </dsp:nvSpPr>
      <dsp:spPr>
        <a:xfrm>
          <a:off x="4765718" y="2473169"/>
          <a:ext cx="403763" cy="472327"/>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4765718" y="2567634"/>
        <a:ext cx="282634" cy="283397"/>
      </dsp:txXfrm>
    </dsp:sp>
    <dsp:sp modelId="{84FCFFDA-9C62-D549-8EF1-44AA3473FAA7}">
      <dsp:nvSpPr>
        <dsp:cNvPr id="0" name=""/>
        <dsp:cNvSpPr/>
      </dsp:nvSpPr>
      <dsp:spPr>
        <a:xfrm>
          <a:off x="5337081" y="2137970"/>
          <a:ext cx="1904544" cy="1142726"/>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altLang="zh-TW" sz="3100" kern="1200" dirty="0" err="1"/>
            <a:t>ResNet</a:t>
          </a:r>
          <a:endParaRPr lang="zh-TW" altLang="en-US" sz="3100" kern="1200" dirty="0"/>
        </a:p>
      </dsp:txBody>
      <dsp:txXfrm>
        <a:off x="5370550" y="2171439"/>
        <a:ext cx="1837606" cy="1075788"/>
      </dsp:txXfrm>
    </dsp:sp>
    <dsp:sp modelId="{287F959A-4AE9-3A40-B2BF-30AE2A57F98A}">
      <dsp:nvSpPr>
        <dsp:cNvPr id="0" name=""/>
        <dsp:cNvSpPr/>
      </dsp:nvSpPr>
      <dsp:spPr>
        <a:xfrm>
          <a:off x="7432081" y="2473169"/>
          <a:ext cx="403763" cy="472327"/>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7432081" y="2567634"/>
        <a:ext cx="282634" cy="283397"/>
      </dsp:txXfrm>
    </dsp:sp>
    <dsp:sp modelId="{D85ABE67-ACAA-8348-BE5D-FA589DCD8A4D}">
      <dsp:nvSpPr>
        <dsp:cNvPr id="0" name=""/>
        <dsp:cNvSpPr/>
      </dsp:nvSpPr>
      <dsp:spPr>
        <a:xfrm>
          <a:off x="8003444" y="2137970"/>
          <a:ext cx="1904544" cy="1142726"/>
        </a:xfrm>
        <a:prstGeom prst="roundRect">
          <a:avLst>
            <a:gd name="adj" fmla="val 10000"/>
          </a:avLst>
        </a:prstGeom>
        <a:solidFill>
          <a:srgbClr val="6758D1"/>
        </a:solidFill>
        <a:ln w="38100">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altLang="zh-TW" sz="3100" kern="1200" dirty="0"/>
            <a:t>Final Model</a:t>
          </a:r>
          <a:endParaRPr lang="zh-TW" altLang="en-US" sz="3100" kern="1200" dirty="0"/>
        </a:p>
      </dsp:txBody>
      <dsp:txXfrm>
        <a:off x="8036913" y="2171439"/>
        <a:ext cx="1837606" cy="1075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AB93B-24FE-B44A-A5B2-09515AC7D9B9}">
      <dsp:nvSpPr>
        <dsp:cNvPr id="0" name=""/>
        <dsp:cNvSpPr/>
      </dsp:nvSpPr>
      <dsp:spPr>
        <a:xfrm>
          <a:off x="0" y="2191775"/>
          <a:ext cx="1725193" cy="1035116"/>
        </a:xfrm>
        <a:prstGeom prst="roundRect">
          <a:avLst>
            <a:gd name="adj" fmla="val 10000"/>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err="1"/>
            <a:t>ICNet</a:t>
          </a:r>
          <a:endParaRPr lang="zh-TW" altLang="en-US" sz="2800" kern="1200" dirty="0"/>
        </a:p>
      </dsp:txBody>
      <dsp:txXfrm>
        <a:off x="30318" y="2222093"/>
        <a:ext cx="1664557" cy="974480"/>
      </dsp:txXfrm>
    </dsp:sp>
    <dsp:sp modelId="{6C163D7B-B437-BB4A-A0CC-A80D35223213}">
      <dsp:nvSpPr>
        <dsp:cNvPr id="0" name=""/>
        <dsp:cNvSpPr/>
      </dsp:nvSpPr>
      <dsp:spPr>
        <a:xfrm>
          <a:off x="1898699" y="2495409"/>
          <a:ext cx="367832" cy="427848"/>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kern="1200"/>
        </a:p>
      </dsp:txBody>
      <dsp:txXfrm>
        <a:off x="1898699" y="2580979"/>
        <a:ext cx="257482" cy="256708"/>
      </dsp:txXfrm>
    </dsp:sp>
    <dsp:sp modelId="{2D91376D-CD48-974D-B9BE-E20D0CB3FD73}">
      <dsp:nvSpPr>
        <dsp:cNvPr id="0" name=""/>
        <dsp:cNvSpPr/>
      </dsp:nvSpPr>
      <dsp:spPr>
        <a:xfrm>
          <a:off x="2419217" y="2191775"/>
          <a:ext cx="1725193" cy="1035116"/>
        </a:xfrm>
        <a:prstGeom prst="roundRect">
          <a:avLst>
            <a:gd name="adj" fmla="val 10000"/>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Revised </a:t>
          </a:r>
          <a:r>
            <a:rPr lang="en-US" altLang="zh-TW" sz="2800" kern="1200" dirty="0" err="1"/>
            <a:t>ICNet</a:t>
          </a:r>
          <a:endParaRPr lang="zh-TW" altLang="en-US" sz="2800" kern="1200" dirty="0"/>
        </a:p>
      </dsp:txBody>
      <dsp:txXfrm>
        <a:off x="2449535" y="2222093"/>
        <a:ext cx="1664557" cy="974480"/>
      </dsp:txXfrm>
    </dsp:sp>
    <dsp:sp modelId="{1D6FB805-CE2B-9E46-BDC1-5E7E56835942}">
      <dsp:nvSpPr>
        <dsp:cNvPr id="0" name=""/>
        <dsp:cNvSpPr/>
      </dsp:nvSpPr>
      <dsp:spPr>
        <a:xfrm>
          <a:off x="4316930" y="2495409"/>
          <a:ext cx="365741" cy="427848"/>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kern="1200"/>
        </a:p>
      </dsp:txBody>
      <dsp:txXfrm>
        <a:off x="4316930" y="2580979"/>
        <a:ext cx="256019" cy="256708"/>
      </dsp:txXfrm>
    </dsp:sp>
    <dsp:sp modelId="{84FCFFDA-9C62-D549-8EF1-44AA3473FAA7}">
      <dsp:nvSpPr>
        <dsp:cNvPr id="0" name=""/>
        <dsp:cNvSpPr/>
      </dsp:nvSpPr>
      <dsp:spPr>
        <a:xfrm>
          <a:off x="4834488" y="2191775"/>
          <a:ext cx="1725193" cy="1035116"/>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err="1"/>
            <a:t>ResNet</a:t>
          </a:r>
          <a:endParaRPr lang="zh-TW" altLang="en-US" sz="2800" kern="1200" dirty="0"/>
        </a:p>
      </dsp:txBody>
      <dsp:txXfrm>
        <a:off x="4864806" y="2222093"/>
        <a:ext cx="1664557" cy="974480"/>
      </dsp:txXfrm>
    </dsp:sp>
    <dsp:sp modelId="{287F959A-4AE9-3A40-B2BF-30AE2A57F98A}">
      <dsp:nvSpPr>
        <dsp:cNvPr id="0" name=""/>
        <dsp:cNvSpPr/>
      </dsp:nvSpPr>
      <dsp:spPr>
        <a:xfrm>
          <a:off x="6732202" y="2495409"/>
          <a:ext cx="365741" cy="427848"/>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kern="1200"/>
        </a:p>
      </dsp:txBody>
      <dsp:txXfrm>
        <a:off x="6732202" y="2580979"/>
        <a:ext cx="256019" cy="256708"/>
      </dsp:txXfrm>
    </dsp:sp>
    <dsp:sp modelId="{D85ABE67-ACAA-8348-BE5D-FA589DCD8A4D}">
      <dsp:nvSpPr>
        <dsp:cNvPr id="0" name=""/>
        <dsp:cNvSpPr/>
      </dsp:nvSpPr>
      <dsp:spPr>
        <a:xfrm>
          <a:off x="7249760" y="2191775"/>
          <a:ext cx="1725193" cy="1035116"/>
        </a:xfrm>
        <a:prstGeom prst="roundRect">
          <a:avLst>
            <a:gd name="adj" fmla="val 10000"/>
          </a:avLst>
        </a:prstGeom>
        <a:solidFill>
          <a:srgbClr val="6758D1"/>
        </a:solidFill>
        <a:ln w="38100">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Final Model</a:t>
          </a:r>
          <a:endParaRPr lang="zh-TW" altLang="en-US" sz="2800" kern="1200" dirty="0"/>
        </a:p>
      </dsp:txBody>
      <dsp:txXfrm>
        <a:off x="7280078" y="2222093"/>
        <a:ext cx="1664557" cy="974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AB93B-24FE-B44A-A5B2-09515AC7D9B9}">
      <dsp:nvSpPr>
        <dsp:cNvPr id="0" name=""/>
        <dsp:cNvSpPr/>
      </dsp:nvSpPr>
      <dsp:spPr>
        <a:xfrm>
          <a:off x="0" y="1695450"/>
          <a:ext cx="2554942" cy="1502677"/>
        </a:xfrm>
        <a:prstGeom prst="roundRect">
          <a:avLst>
            <a:gd name="adj" fmla="val 10000"/>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a:off x="44012" y="1739462"/>
        <a:ext cx="2466918" cy="1414653"/>
      </dsp:txXfrm>
    </dsp:sp>
    <dsp:sp modelId="{6C163D7B-B437-BB4A-A0CC-A80D35223213}">
      <dsp:nvSpPr>
        <dsp:cNvPr id="0" name=""/>
        <dsp:cNvSpPr/>
      </dsp:nvSpPr>
      <dsp:spPr>
        <a:xfrm>
          <a:off x="2681590" y="2290689"/>
          <a:ext cx="268493" cy="312198"/>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TW" altLang="en-US" sz="1400" kern="1200"/>
        </a:p>
      </dsp:txBody>
      <dsp:txXfrm>
        <a:off x="2681590" y="2353129"/>
        <a:ext cx="187945" cy="187318"/>
      </dsp:txXfrm>
    </dsp:sp>
    <dsp:sp modelId="{2D91376D-CD48-974D-B9BE-E20D0CB3FD73}">
      <dsp:nvSpPr>
        <dsp:cNvPr id="0" name=""/>
        <dsp:cNvSpPr/>
      </dsp:nvSpPr>
      <dsp:spPr>
        <a:xfrm>
          <a:off x="3061534" y="2069129"/>
          <a:ext cx="1258865" cy="755319"/>
        </a:xfrm>
        <a:prstGeom prst="roundRect">
          <a:avLst>
            <a:gd name="adj" fmla="val 10000"/>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t>Revised </a:t>
          </a:r>
          <a:r>
            <a:rPr lang="en-US" altLang="zh-TW" sz="2000" kern="1200" dirty="0" err="1"/>
            <a:t>ICNet</a:t>
          </a:r>
          <a:endParaRPr lang="zh-TW" altLang="en-US" sz="2000" kern="1200" dirty="0"/>
        </a:p>
      </dsp:txBody>
      <dsp:txXfrm>
        <a:off x="3083657" y="2091252"/>
        <a:ext cx="1214619" cy="711073"/>
      </dsp:txXfrm>
    </dsp:sp>
    <dsp:sp modelId="{1D6FB805-CE2B-9E46-BDC1-5E7E56835942}">
      <dsp:nvSpPr>
        <dsp:cNvPr id="0" name=""/>
        <dsp:cNvSpPr/>
      </dsp:nvSpPr>
      <dsp:spPr>
        <a:xfrm>
          <a:off x="4446286" y="2290689"/>
          <a:ext cx="266879" cy="312198"/>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TW" altLang="en-US" sz="1400" kern="1200"/>
        </a:p>
      </dsp:txBody>
      <dsp:txXfrm>
        <a:off x="4446286" y="2353129"/>
        <a:ext cx="186815" cy="187318"/>
      </dsp:txXfrm>
    </dsp:sp>
    <dsp:sp modelId="{84FCFFDA-9C62-D549-8EF1-44AA3473FAA7}">
      <dsp:nvSpPr>
        <dsp:cNvPr id="0" name=""/>
        <dsp:cNvSpPr/>
      </dsp:nvSpPr>
      <dsp:spPr>
        <a:xfrm>
          <a:off x="4823946" y="2069129"/>
          <a:ext cx="1258865" cy="755319"/>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err="1"/>
            <a:t>ResNet</a:t>
          </a:r>
          <a:endParaRPr lang="zh-TW" altLang="en-US" sz="2000" kern="1200" dirty="0"/>
        </a:p>
      </dsp:txBody>
      <dsp:txXfrm>
        <a:off x="4846069" y="2091252"/>
        <a:ext cx="1214619" cy="711073"/>
      </dsp:txXfrm>
    </dsp:sp>
    <dsp:sp modelId="{287F959A-4AE9-3A40-B2BF-30AE2A57F98A}">
      <dsp:nvSpPr>
        <dsp:cNvPr id="0" name=""/>
        <dsp:cNvSpPr/>
      </dsp:nvSpPr>
      <dsp:spPr>
        <a:xfrm>
          <a:off x="6208698" y="2290689"/>
          <a:ext cx="266879" cy="312198"/>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TW" altLang="en-US" sz="1400" kern="1200"/>
        </a:p>
      </dsp:txBody>
      <dsp:txXfrm>
        <a:off x="6208698" y="2353129"/>
        <a:ext cx="186815" cy="187318"/>
      </dsp:txXfrm>
    </dsp:sp>
    <dsp:sp modelId="{D85ABE67-ACAA-8348-BE5D-FA589DCD8A4D}">
      <dsp:nvSpPr>
        <dsp:cNvPr id="0" name=""/>
        <dsp:cNvSpPr/>
      </dsp:nvSpPr>
      <dsp:spPr>
        <a:xfrm>
          <a:off x="6586357" y="2069129"/>
          <a:ext cx="1258865" cy="755319"/>
        </a:xfrm>
        <a:prstGeom prst="roundRect">
          <a:avLst>
            <a:gd name="adj" fmla="val 10000"/>
          </a:avLst>
        </a:prstGeom>
        <a:solidFill>
          <a:srgbClr val="6758D1"/>
        </a:solidFill>
        <a:ln w="38100">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t>Final Model</a:t>
          </a:r>
          <a:endParaRPr lang="zh-TW" altLang="en-US" sz="2000" kern="1200" dirty="0"/>
        </a:p>
      </dsp:txBody>
      <dsp:txXfrm>
        <a:off x="6608480" y="2091252"/>
        <a:ext cx="1214619" cy="7110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AB93B-24FE-B44A-A5B2-09515AC7D9B9}">
      <dsp:nvSpPr>
        <dsp:cNvPr id="0" name=""/>
        <dsp:cNvSpPr/>
      </dsp:nvSpPr>
      <dsp:spPr>
        <a:xfrm>
          <a:off x="0" y="2065035"/>
          <a:ext cx="1205464" cy="763506"/>
        </a:xfrm>
        <a:prstGeom prst="roundRect">
          <a:avLst>
            <a:gd name="adj" fmla="val 10000"/>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TW" sz="2100" kern="1200" dirty="0" err="1"/>
            <a:t>ICNet</a:t>
          </a:r>
          <a:endParaRPr lang="zh-TW" altLang="en-US" sz="2100" kern="1200" dirty="0"/>
        </a:p>
      </dsp:txBody>
      <dsp:txXfrm>
        <a:off x="22362" y="2087397"/>
        <a:ext cx="1160740" cy="718782"/>
      </dsp:txXfrm>
    </dsp:sp>
    <dsp:sp modelId="{6C163D7B-B437-BB4A-A0CC-A80D35223213}">
      <dsp:nvSpPr>
        <dsp:cNvPr id="0" name=""/>
        <dsp:cNvSpPr/>
      </dsp:nvSpPr>
      <dsp:spPr>
        <a:xfrm>
          <a:off x="1333932" y="2288551"/>
          <a:ext cx="272351" cy="316475"/>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TW" altLang="en-US" sz="1400" kern="1200"/>
        </a:p>
      </dsp:txBody>
      <dsp:txXfrm>
        <a:off x="1333932" y="2351846"/>
        <a:ext cx="190646" cy="189885"/>
      </dsp:txXfrm>
    </dsp:sp>
    <dsp:sp modelId="{2D91376D-CD48-974D-B9BE-E20D0CB3FD73}">
      <dsp:nvSpPr>
        <dsp:cNvPr id="0" name=""/>
        <dsp:cNvSpPr/>
      </dsp:nvSpPr>
      <dsp:spPr>
        <a:xfrm>
          <a:off x="1719335" y="1739715"/>
          <a:ext cx="2552398" cy="1414146"/>
        </a:xfrm>
        <a:prstGeom prst="roundRect">
          <a:avLst>
            <a:gd name="adj" fmla="val 10000"/>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zh-TW" altLang="en-US" sz="2100" kern="1200" dirty="0"/>
        </a:p>
      </dsp:txBody>
      <dsp:txXfrm>
        <a:off x="1760754" y="1781134"/>
        <a:ext cx="2469560" cy="1331308"/>
      </dsp:txXfrm>
    </dsp:sp>
    <dsp:sp modelId="{1D6FB805-CE2B-9E46-BDC1-5E7E56835942}">
      <dsp:nvSpPr>
        <dsp:cNvPr id="0" name=""/>
        <dsp:cNvSpPr/>
      </dsp:nvSpPr>
      <dsp:spPr>
        <a:xfrm>
          <a:off x="4399345" y="2288551"/>
          <a:ext cx="270535" cy="316475"/>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TW" altLang="en-US" sz="1400" kern="1200"/>
        </a:p>
      </dsp:txBody>
      <dsp:txXfrm>
        <a:off x="4399345" y="2351846"/>
        <a:ext cx="189375" cy="189885"/>
      </dsp:txXfrm>
    </dsp:sp>
    <dsp:sp modelId="{84FCFFDA-9C62-D549-8EF1-44AA3473FAA7}">
      <dsp:nvSpPr>
        <dsp:cNvPr id="0" name=""/>
        <dsp:cNvSpPr/>
      </dsp:nvSpPr>
      <dsp:spPr>
        <a:xfrm>
          <a:off x="4782178" y="2063955"/>
          <a:ext cx="1276110" cy="765666"/>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TW" sz="2100" kern="1200" dirty="0" err="1"/>
            <a:t>ResNet</a:t>
          </a:r>
          <a:endParaRPr lang="zh-TW" altLang="en-US" sz="2100" kern="1200" dirty="0"/>
        </a:p>
      </dsp:txBody>
      <dsp:txXfrm>
        <a:off x="4804604" y="2086381"/>
        <a:ext cx="1231258" cy="720814"/>
      </dsp:txXfrm>
    </dsp:sp>
    <dsp:sp modelId="{287F959A-4AE9-3A40-B2BF-30AE2A57F98A}">
      <dsp:nvSpPr>
        <dsp:cNvPr id="0" name=""/>
        <dsp:cNvSpPr/>
      </dsp:nvSpPr>
      <dsp:spPr>
        <a:xfrm>
          <a:off x="6185899" y="2288551"/>
          <a:ext cx="270535" cy="316475"/>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TW" altLang="en-US" sz="1400" kern="1200"/>
        </a:p>
      </dsp:txBody>
      <dsp:txXfrm>
        <a:off x="6185899" y="2351846"/>
        <a:ext cx="189375" cy="189885"/>
      </dsp:txXfrm>
    </dsp:sp>
    <dsp:sp modelId="{D85ABE67-ACAA-8348-BE5D-FA589DCD8A4D}">
      <dsp:nvSpPr>
        <dsp:cNvPr id="0" name=""/>
        <dsp:cNvSpPr/>
      </dsp:nvSpPr>
      <dsp:spPr>
        <a:xfrm>
          <a:off x="6568732" y="2063955"/>
          <a:ext cx="1276110" cy="765666"/>
        </a:xfrm>
        <a:prstGeom prst="roundRect">
          <a:avLst>
            <a:gd name="adj" fmla="val 10000"/>
          </a:avLst>
        </a:prstGeom>
        <a:solidFill>
          <a:srgbClr val="6758D1"/>
        </a:solidFill>
        <a:ln w="38100">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TW" sz="2100" kern="1200" dirty="0"/>
            <a:t>Final Model</a:t>
          </a:r>
          <a:endParaRPr lang="zh-TW" altLang="en-US" sz="2100" kern="1200" dirty="0"/>
        </a:p>
      </dsp:txBody>
      <dsp:txXfrm>
        <a:off x="6591158" y="2086381"/>
        <a:ext cx="1231258" cy="7208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AB93B-24FE-B44A-A5B2-09515AC7D9B9}">
      <dsp:nvSpPr>
        <dsp:cNvPr id="0" name=""/>
        <dsp:cNvSpPr/>
      </dsp:nvSpPr>
      <dsp:spPr>
        <a:xfrm>
          <a:off x="0" y="2319108"/>
          <a:ext cx="1550872" cy="963276"/>
        </a:xfrm>
        <a:prstGeom prst="roundRect">
          <a:avLst>
            <a:gd name="adj" fmla="val 10000"/>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altLang="zh-TW" sz="2600" kern="1200" dirty="0" err="1"/>
            <a:t>ICNet</a:t>
          </a:r>
          <a:endParaRPr lang="zh-TW" altLang="en-US" sz="2600" kern="1200" dirty="0"/>
        </a:p>
      </dsp:txBody>
      <dsp:txXfrm>
        <a:off x="28213" y="2347321"/>
        <a:ext cx="1494446" cy="906850"/>
      </dsp:txXfrm>
    </dsp:sp>
    <dsp:sp modelId="{6C163D7B-B437-BB4A-A0CC-A80D35223213}">
      <dsp:nvSpPr>
        <dsp:cNvPr id="0" name=""/>
        <dsp:cNvSpPr/>
      </dsp:nvSpPr>
      <dsp:spPr>
        <a:xfrm>
          <a:off x="1771746" y="2527033"/>
          <a:ext cx="468252" cy="547426"/>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1771746" y="2636518"/>
        <a:ext cx="327776" cy="328456"/>
      </dsp:txXfrm>
    </dsp:sp>
    <dsp:sp modelId="{2D91376D-CD48-974D-B9BE-E20D0CB3FD73}">
      <dsp:nvSpPr>
        <dsp:cNvPr id="0" name=""/>
        <dsp:cNvSpPr/>
      </dsp:nvSpPr>
      <dsp:spPr>
        <a:xfrm>
          <a:off x="2434367" y="2331253"/>
          <a:ext cx="1492730" cy="938986"/>
        </a:xfrm>
        <a:prstGeom prst="roundRect">
          <a:avLst>
            <a:gd name="adj" fmla="val 10000"/>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altLang="zh-TW" sz="2600" kern="1200" dirty="0"/>
            <a:t>Revised </a:t>
          </a:r>
          <a:r>
            <a:rPr lang="en-US" altLang="zh-TW" sz="2600" kern="1200" dirty="0" err="1"/>
            <a:t>ICNet</a:t>
          </a:r>
          <a:endParaRPr lang="zh-TW" altLang="en-US" sz="2600" kern="1200" dirty="0"/>
        </a:p>
      </dsp:txBody>
      <dsp:txXfrm>
        <a:off x="2461869" y="2358755"/>
        <a:ext cx="1437726" cy="883982"/>
      </dsp:txXfrm>
    </dsp:sp>
    <dsp:sp modelId="{1D6FB805-CE2B-9E46-BDC1-5E7E56835942}">
      <dsp:nvSpPr>
        <dsp:cNvPr id="0" name=""/>
        <dsp:cNvSpPr/>
      </dsp:nvSpPr>
      <dsp:spPr>
        <a:xfrm>
          <a:off x="4147834" y="2527033"/>
          <a:ext cx="467961" cy="547426"/>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4147834" y="2636518"/>
        <a:ext cx="327573" cy="328456"/>
      </dsp:txXfrm>
    </dsp:sp>
    <dsp:sp modelId="{84FCFFDA-9C62-D549-8EF1-44AA3473FAA7}">
      <dsp:nvSpPr>
        <dsp:cNvPr id="0" name=""/>
        <dsp:cNvSpPr/>
      </dsp:nvSpPr>
      <dsp:spPr>
        <a:xfrm>
          <a:off x="4810043" y="1885950"/>
          <a:ext cx="2252726" cy="1829592"/>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zh-TW" altLang="en-US" sz="2600" kern="1200" dirty="0"/>
        </a:p>
      </dsp:txBody>
      <dsp:txXfrm>
        <a:off x="4863630" y="1939537"/>
        <a:ext cx="2145552" cy="1722418"/>
      </dsp:txXfrm>
    </dsp:sp>
    <dsp:sp modelId="{287F959A-4AE9-3A40-B2BF-30AE2A57F98A}">
      <dsp:nvSpPr>
        <dsp:cNvPr id="0" name=""/>
        <dsp:cNvSpPr/>
      </dsp:nvSpPr>
      <dsp:spPr>
        <a:xfrm>
          <a:off x="7283506" y="2527033"/>
          <a:ext cx="467961" cy="547426"/>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7283506" y="2636518"/>
        <a:ext cx="327573" cy="328456"/>
      </dsp:txXfrm>
    </dsp:sp>
    <dsp:sp modelId="{D85ABE67-ACAA-8348-BE5D-FA589DCD8A4D}">
      <dsp:nvSpPr>
        <dsp:cNvPr id="0" name=""/>
        <dsp:cNvSpPr/>
      </dsp:nvSpPr>
      <dsp:spPr>
        <a:xfrm>
          <a:off x="7945715" y="1885950"/>
          <a:ext cx="2212574" cy="1829592"/>
        </a:xfrm>
        <a:prstGeom prst="roundRect">
          <a:avLst>
            <a:gd name="adj" fmla="val 10000"/>
          </a:avLst>
        </a:prstGeom>
        <a:solidFill>
          <a:srgbClr val="6758D1"/>
        </a:solidFill>
        <a:ln w="38100">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zh-TW" altLang="en-US" sz="2600" kern="1200" dirty="0"/>
        </a:p>
      </dsp:txBody>
      <dsp:txXfrm>
        <a:off x="7999302" y="1939537"/>
        <a:ext cx="2105400" cy="17224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AB93B-24FE-B44A-A5B2-09515AC7D9B9}">
      <dsp:nvSpPr>
        <dsp:cNvPr id="0" name=""/>
        <dsp:cNvSpPr/>
      </dsp:nvSpPr>
      <dsp:spPr>
        <a:xfrm>
          <a:off x="0" y="2149797"/>
          <a:ext cx="1904544" cy="1142726"/>
        </a:xfrm>
        <a:prstGeom prst="roundRect">
          <a:avLst>
            <a:gd name="adj" fmla="val 10000"/>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altLang="zh-TW" sz="3100" kern="1200" dirty="0" err="1"/>
            <a:t>ICNet</a:t>
          </a:r>
          <a:endParaRPr lang="zh-TW" altLang="en-US" sz="3100" kern="1200" dirty="0"/>
        </a:p>
      </dsp:txBody>
      <dsp:txXfrm>
        <a:off x="33469" y="2183266"/>
        <a:ext cx="1837606" cy="1075788"/>
      </dsp:txXfrm>
    </dsp:sp>
    <dsp:sp modelId="{6C163D7B-B437-BB4A-A0CC-A80D35223213}">
      <dsp:nvSpPr>
        <dsp:cNvPr id="0" name=""/>
        <dsp:cNvSpPr/>
      </dsp:nvSpPr>
      <dsp:spPr>
        <a:xfrm rot="21584776">
          <a:off x="2096086" y="2479032"/>
          <a:ext cx="406076" cy="472327"/>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2096087" y="2573767"/>
        <a:ext cx="284253" cy="283397"/>
      </dsp:txXfrm>
    </dsp:sp>
    <dsp:sp modelId="{2D91376D-CD48-974D-B9BE-E20D0CB3FD73}">
      <dsp:nvSpPr>
        <dsp:cNvPr id="0" name=""/>
        <dsp:cNvSpPr/>
      </dsp:nvSpPr>
      <dsp:spPr>
        <a:xfrm>
          <a:off x="2670719" y="2137970"/>
          <a:ext cx="1904544" cy="1142726"/>
        </a:xfrm>
        <a:prstGeom prst="roundRect">
          <a:avLst>
            <a:gd name="adj" fmla="val 10000"/>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altLang="zh-TW" sz="3100" kern="1200" dirty="0"/>
            <a:t>Revised </a:t>
          </a:r>
          <a:r>
            <a:rPr lang="en-US" altLang="zh-TW" sz="3100" kern="1200" dirty="0" err="1"/>
            <a:t>ICNet</a:t>
          </a:r>
          <a:endParaRPr lang="zh-TW" altLang="en-US" sz="3100" kern="1200" dirty="0"/>
        </a:p>
      </dsp:txBody>
      <dsp:txXfrm>
        <a:off x="2704188" y="2171439"/>
        <a:ext cx="1837606" cy="1075788"/>
      </dsp:txXfrm>
    </dsp:sp>
    <dsp:sp modelId="{1D6FB805-CE2B-9E46-BDC1-5E7E56835942}">
      <dsp:nvSpPr>
        <dsp:cNvPr id="0" name=""/>
        <dsp:cNvSpPr/>
      </dsp:nvSpPr>
      <dsp:spPr>
        <a:xfrm>
          <a:off x="4765718" y="2473169"/>
          <a:ext cx="403763" cy="472327"/>
        </a:xfrm>
        <a:prstGeom prst="rightArrow">
          <a:avLst>
            <a:gd name="adj1" fmla="val 60000"/>
            <a:gd name="adj2" fmla="val 5000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4765718" y="2567634"/>
        <a:ext cx="282634" cy="283397"/>
      </dsp:txXfrm>
    </dsp:sp>
    <dsp:sp modelId="{84FCFFDA-9C62-D549-8EF1-44AA3473FAA7}">
      <dsp:nvSpPr>
        <dsp:cNvPr id="0" name=""/>
        <dsp:cNvSpPr/>
      </dsp:nvSpPr>
      <dsp:spPr>
        <a:xfrm>
          <a:off x="5337081" y="2137970"/>
          <a:ext cx="1904544" cy="1142726"/>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altLang="zh-TW" sz="3100" kern="1200" dirty="0" err="1"/>
            <a:t>ResNet</a:t>
          </a:r>
          <a:endParaRPr lang="zh-TW" altLang="en-US" sz="3100" kern="1200" dirty="0"/>
        </a:p>
      </dsp:txBody>
      <dsp:txXfrm>
        <a:off x="5370550" y="2171439"/>
        <a:ext cx="1837606" cy="1075788"/>
      </dsp:txXfrm>
    </dsp:sp>
    <dsp:sp modelId="{287F959A-4AE9-3A40-B2BF-30AE2A57F98A}">
      <dsp:nvSpPr>
        <dsp:cNvPr id="0" name=""/>
        <dsp:cNvSpPr/>
      </dsp:nvSpPr>
      <dsp:spPr>
        <a:xfrm>
          <a:off x="7432081" y="2473169"/>
          <a:ext cx="403763" cy="472327"/>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7432081" y="2567634"/>
        <a:ext cx="282634" cy="283397"/>
      </dsp:txXfrm>
    </dsp:sp>
    <dsp:sp modelId="{D85ABE67-ACAA-8348-BE5D-FA589DCD8A4D}">
      <dsp:nvSpPr>
        <dsp:cNvPr id="0" name=""/>
        <dsp:cNvSpPr/>
      </dsp:nvSpPr>
      <dsp:spPr>
        <a:xfrm>
          <a:off x="8003444" y="2137970"/>
          <a:ext cx="1904544" cy="1142726"/>
        </a:xfrm>
        <a:prstGeom prst="roundRect">
          <a:avLst>
            <a:gd name="adj" fmla="val 10000"/>
          </a:avLst>
        </a:prstGeom>
        <a:solidFill>
          <a:srgbClr val="6758D1"/>
        </a:solidFill>
        <a:ln w="38100">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altLang="zh-TW" sz="3100" kern="1200" dirty="0"/>
            <a:t>Final Model</a:t>
          </a:r>
          <a:endParaRPr lang="zh-TW" altLang="en-US" sz="3100" kern="1200" dirty="0"/>
        </a:p>
      </dsp:txBody>
      <dsp:txXfrm>
        <a:off x="8036913" y="2171439"/>
        <a:ext cx="1837606" cy="107578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23CDA-1D6E-41AE-8156-C6FF1D2D3217}" type="datetimeFigureOut">
              <a:rPr lang="zh-TW" altLang="en-US" smtClean="0"/>
              <a:t>2019/8/27</a:t>
            </a:fld>
            <a:endParaRPr lang="zh-TW"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19FE90-734B-413F-A3BC-12E5F31F0E1D}" type="slidenum">
              <a:rPr lang="zh-TW" altLang="en-US" smtClean="0"/>
              <a:t>‹#›</a:t>
            </a:fld>
            <a:endParaRPr lang="zh-TW" altLang="en-US"/>
          </a:p>
        </p:txBody>
      </p:sp>
    </p:spTree>
    <p:extLst>
      <p:ext uri="{BB962C8B-B14F-4D97-AF65-F5344CB8AC3E}">
        <p14:creationId xmlns:p14="http://schemas.microsoft.com/office/powerpoint/2010/main" val="2722240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D3D779-E82F-4054-81A8-052CD8670119}" type="slidenum">
              <a:rPr lang="en-US" smtClean="0"/>
              <a:t>3</a:t>
            </a:fld>
            <a:endParaRPr lang="en-US"/>
          </a:p>
        </p:txBody>
      </p:sp>
    </p:spTree>
    <p:extLst>
      <p:ext uri="{BB962C8B-B14F-4D97-AF65-F5344CB8AC3E}">
        <p14:creationId xmlns:p14="http://schemas.microsoft.com/office/powerpoint/2010/main" val="242352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2ED9325-097B-440B-A34A-CE1AD9A3B8DF}" type="datetime5">
              <a:rPr lang="en-US" smtClean="0"/>
              <a:pPr/>
              <a:t>27-Aug-19</a:t>
            </a:fld>
            <a:endParaRPr lang="en-GB" dirty="0"/>
          </a:p>
        </p:txBody>
      </p:sp>
      <p:sp>
        <p:nvSpPr>
          <p:cNvPr id="6" name="Rectangle 6"/>
          <p:cNvSpPr>
            <a:spLocks noGrp="1" noChangeArrowheads="1"/>
          </p:cNvSpPr>
          <p:nvPr>
            <p:ph type="ftr" sz="quarter" idx="4"/>
          </p:nvPr>
        </p:nvSpPr>
        <p:spPr>
          <a:ln/>
        </p:spPr>
        <p:txBody>
          <a:bodyPr/>
          <a:lstStyle/>
          <a:p>
            <a:r>
              <a:rPr lang="en-GB"/>
              <a:t>© 2011 Synopsys</a:t>
            </a:r>
            <a:endParaRPr lang="en-GB" dirty="0"/>
          </a:p>
        </p:txBody>
      </p:sp>
      <p:sp>
        <p:nvSpPr>
          <p:cNvPr id="1797122" name="Rectangle 2"/>
          <p:cNvSpPr>
            <a:spLocks noGrp="1" noRot="1" noChangeAspect="1" noChangeArrowheads="1" noTextEdit="1"/>
          </p:cNvSpPr>
          <p:nvPr>
            <p:ph type="sldImg"/>
          </p:nvPr>
        </p:nvSpPr>
        <p:spPr>
          <a:xfrm>
            <a:off x="363538" y="701675"/>
            <a:ext cx="6115050" cy="3440113"/>
          </a:xfrm>
          <a:ln/>
        </p:spPr>
      </p:sp>
      <p:sp>
        <p:nvSpPr>
          <p:cNvPr id="1797123" name="Rectangle 3"/>
          <p:cNvSpPr>
            <a:spLocks noGrp="1" noChangeArrowheads="1"/>
          </p:cNvSpPr>
          <p:nvPr>
            <p:ph type="body" idx="1"/>
          </p:nvPr>
        </p:nvSpPr>
        <p:spPr>
          <a:xfrm>
            <a:off x="852786" y="4299857"/>
            <a:ext cx="5027414" cy="4386036"/>
          </a:xfrm>
        </p:spPr>
        <p:txBody>
          <a:bodyPr/>
          <a:lstStyle/>
          <a:p>
            <a:endParaRPr lang="en-US" sz="800" dirty="0"/>
          </a:p>
        </p:txBody>
      </p:sp>
      <p:sp>
        <p:nvSpPr>
          <p:cNvPr id="7" name="Slide Number Placeholder 6"/>
          <p:cNvSpPr>
            <a:spLocks noGrp="1"/>
          </p:cNvSpPr>
          <p:nvPr>
            <p:ph type="sldNum" sz="quarter" idx="10"/>
          </p:nvPr>
        </p:nvSpPr>
        <p:spPr/>
        <p:txBody>
          <a:bodyPr/>
          <a:lstStyle/>
          <a:p>
            <a:fld id="{F830553B-409D-4E4A-BC40-67AFFA673D75}" type="slidenum">
              <a:rPr lang="en-US" smtClean="0"/>
              <a:pPr/>
              <a:t>12</a:t>
            </a:fld>
            <a:endParaRPr lang="en-US"/>
          </a:p>
        </p:txBody>
      </p:sp>
    </p:spTree>
    <p:extLst>
      <p:ext uri="{BB962C8B-B14F-4D97-AF65-F5344CB8AC3E}">
        <p14:creationId xmlns:p14="http://schemas.microsoft.com/office/powerpoint/2010/main" val="1962816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2ED9325-097B-440B-A34A-CE1AD9A3B8DF}" type="datetime5">
              <a:rPr lang="en-US" smtClean="0"/>
              <a:pPr/>
              <a:t>27-Aug-19</a:t>
            </a:fld>
            <a:endParaRPr lang="en-GB" dirty="0"/>
          </a:p>
        </p:txBody>
      </p:sp>
      <p:sp>
        <p:nvSpPr>
          <p:cNvPr id="6" name="Rectangle 6"/>
          <p:cNvSpPr>
            <a:spLocks noGrp="1" noChangeArrowheads="1"/>
          </p:cNvSpPr>
          <p:nvPr>
            <p:ph type="ftr" sz="quarter" idx="4"/>
          </p:nvPr>
        </p:nvSpPr>
        <p:spPr>
          <a:ln/>
        </p:spPr>
        <p:txBody>
          <a:bodyPr/>
          <a:lstStyle/>
          <a:p>
            <a:r>
              <a:rPr lang="en-GB"/>
              <a:t>© 2011 Synopsys</a:t>
            </a:r>
            <a:endParaRPr lang="en-GB" dirty="0"/>
          </a:p>
        </p:txBody>
      </p:sp>
      <p:sp>
        <p:nvSpPr>
          <p:cNvPr id="1797122" name="Rectangle 2"/>
          <p:cNvSpPr>
            <a:spLocks noGrp="1" noRot="1" noChangeAspect="1" noChangeArrowheads="1" noTextEdit="1"/>
          </p:cNvSpPr>
          <p:nvPr>
            <p:ph type="sldImg"/>
          </p:nvPr>
        </p:nvSpPr>
        <p:spPr>
          <a:xfrm>
            <a:off x="363538" y="701675"/>
            <a:ext cx="6115050" cy="3440113"/>
          </a:xfrm>
          <a:ln/>
        </p:spPr>
      </p:sp>
      <p:sp>
        <p:nvSpPr>
          <p:cNvPr id="1797123" name="Rectangle 3"/>
          <p:cNvSpPr>
            <a:spLocks noGrp="1" noChangeArrowheads="1"/>
          </p:cNvSpPr>
          <p:nvPr>
            <p:ph type="body" idx="1"/>
          </p:nvPr>
        </p:nvSpPr>
        <p:spPr>
          <a:xfrm>
            <a:off x="852786" y="4299857"/>
            <a:ext cx="5027414" cy="4386036"/>
          </a:xfrm>
        </p:spPr>
        <p:txBody>
          <a:bodyPr/>
          <a:lstStyle/>
          <a:p>
            <a:r>
              <a:rPr lang="en-US" sz="800" dirty="0"/>
              <a:t>Revised</a:t>
            </a:r>
            <a:r>
              <a:rPr lang="en-US" sz="800" baseline="0" dirty="0"/>
              <a:t> </a:t>
            </a:r>
            <a:r>
              <a:rPr lang="en-US" sz="800" baseline="0" dirty="0" err="1"/>
              <a:t>icnet</a:t>
            </a:r>
            <a:r>
              <a:rPr lang="en-US" sz="800" baseline="0" dirty="0"/>
              <a:t> </a:t>
            </a:r>
            <a:r>
              <a:rPr lang="zh-TW" altLang="en-US" sz="800" baseline="0" dirty="0"/>
              <a:t>依舊複雜 有限的</a:t>
            </a:r>
            <a:r>
              <a:rPr lang="en-US" altLang="zh-TW" sz="800" baseline="0" dirty="0"/>
              <a:t>memory</a:t>
            </a:r>
            <a:r>
              <a:rPr lang="zh-TW" altLang="en-US" sz="800" baseline="0" dirty="0"/>
              <a:t>情況下選擇使用</a:t>
            </a:r>
            <a:r>
              <a:rPr lang="en-US" altLang="zh-TW" sz="800" baseline="0" dirty="0" err="1"/>
              <a:t>resnet</a:t>
            </a:r>
            <a:r>
              <a:rPr lang="zh-TW" altLang="en-US" sz="800" baseline="0" dirty="0"/>
              <a:t> </a:t>
            </a:r>
            <a:r>
              <a:rPr lang="en-US" altLang="zh-TW" sz="800" baseline="0" dirty="0"/>
              <a:t> </a:t>
            </a:r>
            <a:r>
              <a:rPr lang="zh-TW" altLang="en-US" sz="800" baseline="0" dirty="0"/>
              <a:t>並對</a:t>
            </a:r>
            <a:r>
              <a:rPr lang="en-US" altLang="zh-TW" sz="800" baseline="0" dirty="0" err="1"/>
              <a:t>resnet</a:t>
            </a:r>
            <a:r>
              <a:rPr lang="zh-TW" altLang="en-US" sz="800" baseline="0" dirty="0"/>
              <a:t>修改使成為</a:t>
            </a:r>
            <a:endParaRPr lang="en-US" sz="800" dirty="0"/>
          </a:p>
        </p:txBody>
      </p:sp>
      <p:sp>
        <p:nvSpPr>
          <p:cNvPr id="7" name="Slide Number Placeholder 6"/>
          <p:cNvSpPr>
            <a:spLocks noGrp="1"/>
          </p:cNvSpPr>
          <p:nvPr>
            <p:ph type="sldNum" sz="quarter" idx="10"/>
          </p:nvPr>
        </p:nvSpPr>
        <p:spPr/>
        <p:txBody>
          <a:bodyPr/>
          <a:lstStyle/>
          <a:p>
            <a:fld id="{F830553B-409D-4E4A-BC40-67AFFA673D75}" type="slidenum">
              <a:rPr lang="en-US" smtClean="0"/>
              <a:pPr/>
              <a:t>13</a:t>
            </a:fld>
            <a:endParaRPr lang="en-US"/>
          </a:p>
        </p:txBody>
      </p:sp>
    </p:spTree>
    <p:extLst>
      <p:ext uri="{BB962C8B-B14F-4D97-AF65-F5344CB8AC3E}">
        <p14:creationId xmlns:p14="http://schemas.microsoft.com/office/powerpoint/2010/main" val="645161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D3D779-E82F-4054-81A8-052CD8670119}" type="slidenum">
              <a:rPr lang="en-US" smtClean="0"/>
              <a:t>16</a:t>
            </a:fld>
            <a:endParaRPr lang="en-US"/>
          </a:p>
        </p:txBody>
      </p:sp>
    </p:spTree>
    <p:extLst>
      <p:ext uri="{BB962C8B-B14F-4D97-AF65-F5344CB8AC3E}">
        <p14:creationId xmlns:p14="http://schemas.microsoft.com/office/powerpoint/2010/main" val="1653942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cs typeface="Calibri"/>
            </a:endParaRPr>
          </a:p>
        </p:txBody>
      </p:sp>
      <p:sp>
        <p:nvSpPr>
          <p:cNvPr id="4" name="投影片編號版面配置區 3"/>
          <p:cNvSpPr>
            <a:spLocks noGrp="1"/>
          </p:cNvSpPr>
          <p:nvPr>
            <p:ph type="sldNum" sz="quarter" idx="5"/>
          </p:nvPr>
        </p:nvSpPr>
        <p:spPr/>
        <p:txBody>
          <a:bodyPr/>
          <a:lstStyle/>
          <a:p>
            <a:fld id="{8019FE90-734B-413F-A3BC-12E5F31F0E1D}" type="slidenum">
              <a:rPr lang="zh-TW" altLang="en-US" smtClean="0"/>
              <a:t>17</a:t>
            </a:fld>
            <a:endParaRPr lang="zh-TW" altLang="en-US"/>
          </a:p>
        </p:txBody>
      </p:sp>
    </p:spTree>
    <p:extLst>
      <p:ext uri="{BB962C8B-B14F-4D97-AF65-F5344CB8AC3E}">
        <p14:creationId xmlns:p14="http://schemas.microsoft.com/office/powerpoint/2010/main" val="2303071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2ED9325-097B-440B-A34A-CE1AD9A3B8DF}" type="datetime5">
              <a:rPr lang="en-US" smtClean="0"/>
              <a:pPr/>
              <a:t>27-Aug-19</a:t>
            </a:fld>
            <a:endParaRPr lang="en-GB" dirty="0"/>
          </a:p>
        </p:txBody>
      </p:sp>
      <p:sp>
        <p:nvSpPr>
          <p:cNvPr id="6" name="Rectangle 6"/>
          <p:cNvSpPr>
            <a:spLocks noGrp="1" noChangeArrowheads="1"/>
          </p:cNvSpPr>
          <p:nvPr>
            <p:ph type="ftr" sz="quarter" idx="4"/>
          </p:nvPr>
        </p:nvSpPr>
        <p:spPr>
          <a:ln/>
        </p:spPr>
        <p:txBody>
          <a:bodyPr/>
          <a:lstStyle/>
          <a:p>
            <a:r>
              <a:rPr lang="en-GB"/>
              <a:t>© 2011 Synopsys</a:t>
            </a:r>
            <a:endParaRPr lang="en-GB" dirty="0"/>
          </a:p>
        </p:txBody>
      </p:sp>
      <p:sp>
        <p:nvSpPr>
          <p:cNvPr id="1797122" name="Rectangle 2"/>
          <p:cNvSpPr>
            <a:spLocks noGrp="1" noRot="1" noChangeAspect="1" noChangeArrowheads="1" noTextEdit="1"/>
          </p:cNvSpPr>
          <p:nvPr>
            <p:ph type="sldImg"/>
          </p:nvPr>
        </p:nvSpPr>
        <p:spPr>
          <a:xfrm>
            <a:off x="363538" y="701675"/>
            <a:ext cx="6115050" cy="3440113"/>
          </a:xfrm>
          <a:ln/>
        </p:spPr>
      </p:sp>
      <p:sp>
        <p:nvSpPr>
          <p:cNvPr id="1797123" name="Rectangle 3"/>
          <p:cNvSpPr>
            <a:spLocks noGrp="1" noChangeArrowheads="1"/>
          </p:cNvSpPr>
          <p:nvPr>
            <p:ph type="body" idx="1"/>
          </p:nvPr>
        </p:nvSpPr>
        <p:spPr>
          <a:xfrm>
            <a:off x="852786" y="4299857"/>
            <a:ext cx="5027414" cy="4386036"/>
          </a:xfrm>
        </p:spPr>
        <p:txBody>
          <a:bodyPr/>
          <a:lstStyle/>
          <a:p>
            <a:pPr marL="292608" lvl="1" indent="0">
              <a:buSzPct val="100000"/>
              <a:buNone/>
            </a:pPr>
            <a:r>
              <a:rPr lang="en-US" altLang="zh-TW" sz="2200" dirty="0"/>
              <a:t>Considering</a:t>
            </a:r>
            <a:r>
              <a:rPr lang="zh-TW" altLang="en-US" sz="2200" dirty="0"/>
              <a:t> </a:t>
            </a:r>
            <a:r>
              <a:rPr lang="en-US" altLang="zh-TW" sz="2200" dirty="0"/>
              <a:t>the</a:t>
            </a:r>
            <a:r>
              <a:rPr lang="zh-TW" altLang="en-US" sz="2200" dirty="0"/>
              <a:t> </a:t>
            </a:r>
            <a:r>
              <a:rPr lang="en-US" altLang="zh-TW" sz="2200" dirty="0"/>
              <a:t>data</a:t>
            </a:r>
            <a:r>
              <a:rPr lang="zh-TW" altLang="en-US" sz="2200" dirty="0"/>
              <a:t> </a:t>
            </a:r>
            <a:r>
              <a:rPr lang="en-US" altLang="zh-TW" sz="2200" dirty="0"/>
              <a:t>memory</a:t>
            </a:r>
            <a:r>
              <a:rPr lang="zh-TW" altLang="en-US" sz="2200" dirty="0"/>
              <a:t> </a:t>
            </a:r>
            <a:r>
              <a:rPr lang="en-US" altLang="zh-TW" sz="2200" dirty="0"/>
              <a:t>requirement,</a:t>
            </a:r>
            <a:r>
              <a:rPr lang="zh-TW" altLang="en-US" sz="2200" dirty="0"/>
              <a:t> </a:t>
            </a:r>
            <a:r>
              <a:rPr lang="en-US" altLang="zh-TW" sz="2200" dirty="0"/>
              <a:t>it</a:t>
            </a:r>
            <a:r>
              <a:rPr lang="zh-TW" altLang="en-US" sz="2200" dirty="0"/>
              <a:t> </a:t>
            </a:r>
            <a:r>
              <a:rPr lang="en-US" altLang="zh-TW" sz="2200" dirty="0"/>
              <a:t>is</a:t>
            </a:r>
            <a:r>
              <a:rPr lang="zh-TW" altLang="en-US" sz="2200" dirty="0"/>
              <a:t> </a:t>
            </a:r>
            <a:r>
              <a:rPr lang="en-US" altLang="zh-TW" sz="2200" dirty="0"/>
              <a:t>still</a:t>
            </a:r>
            <a:r>
              <a:rPr lang="zh-TW" altLang="en-US" sz="2200" dirty="0"/>
              <a:t> </a:t>
            </a:r>
            <a:r>
              <a:rPr lang="en-US" altLang="zh-TW" sz="2200" dirty="0"/>
              <a:t>impossible</a:t>
            </a:r>
            <a:r>
              <a:rPr lang="zh-TW" altLang="en-US" sz="2200" dirty="0"/>
              <a:t> </a:t>
            </a:r>
            <a:r>
              <a:rPr lang="en-US" altLang="zh-TW" sz="2200" dirty="0"/>
              <a:t>to</a:t>
            </a:r>
            <a:r>
              <a:rPr lang="zh-TW" altLang="en-US" sz="2200" dirty="0"/>
              <a:t> </a:t>
            </a:r>
            <a:r>
              <a:rPr lang="en-US" altLang="zh-TW" sz="2200" dirty="0"/>
              <a:t>download</a:t>
            </a:r>
            <a:r>
              <a:rPr lang="zh-TW" altLang="en-US" sz="2200" dirty="0"/>
              <a:t> </a:t>
            </a:r>
            <a:r>
              <a:rPr lang="en-US" altLang="zh-TW" sz="2200" dirty="0" err="1"/>
              <a:t>ICNet</a:t>
            </a:r>
            <a:r>
              <a:rPr lang="zh-TW" altLang="en-US" sz="2200" dirty="0"/>
              <a:t> </a:t>
            </a:r>
            <a:r>
              <a:rPr lang="en-US" altLang="zh-TW" sz="2200" dirty="0"/>
              <a:t>into</a:t>
            </a:r>
            <a:r>
              <a:rPr lang="zh-TW" altLang="en-US" sz="2200" dirty="0"/>
              <a:t> </a:t>
            </a:r>
            <a:r>
              <a:rPr lang="en-US" altLang="zh-TW" sz="2200" dirty="0"/>
              <a:t>the</a:t>
            </a:r>
            <a:r>
              <a:rPr lang="zh-TW" altLang="en-US" sz="2200" dirty="0"/>
              <a:t> </a:t>
            </a:r>
            <a:r>
              <a:rPr lang="en-US" altLang="zh-TW" sz="2200" dirty="0"/>
              <a:t>ARC</a:t>
            </a:r>
            <a:r>
              <a:rPr lang="zh-TW" altLang="en-US" sz="2200" dirty="0"/>
              <a:t> </a:t>
            </a:r>
            <a:r>
              <a:rPr lang="en-US" altLang="zh-TW" sz="2200" dirty="0"/>
              <a:t>board</a:t>
            </a:r>
          </a:p>
          <a:p>
            <a:pPr lvl="1">
              <a:buSzPct val="100000"/>
            </a:pPr>
            <a:r>
              <a:rPr lang="en-US" altLang="zh-TW" sz="2200" dirty="0" err="1"/>
              <a:t>Icnet</a:t>
            </a:r>
            <a:r>
              <a:rPr lang="en-US" altLang="zh-TW" sz="2200" dirty="0"/>
              <a:t> actual size</a:t>
            </a:r>
          </a:p>
          <a:p>
            <a:pPr lvl="1">
              <a:buSzPct val="100000"/>
            </a:pPr>
            <a:r>
              <a:rPr lang="en-US" altLang="zh-TW" sz="2200" dirty="0" err="1"/>
              <a:t>Revisement</a:t>
            </a:r>
            <a:r>
              <a:rPr lang="en-US" altLang="zh-TW" sz="2200" dirty="0"/>
              <a:t> you do to the ICNET</a:t>
            </a:r>
          </a:p>
          <a:p>
            <a:pPr lvl="1">
              <a:buSzPct val="100000"/>
            </a:pPr>
            <a:r>
              <a:rPr lang="en-US" altLang="zh-TW" sz="2200" dirty="0"/>
              <a:t>Later unfeasible reason the revised </a:t>
            </a:r>
            <a:r>
              <a:rPr lang="en-US" altLang="zh-TW" sz="2200" dirty="0" err="1"/>
              <a:t>ICNet</a:t>
            </a:r>
            <a:r>
              <a:rPr lang="en-US" altLang="zh-TW" sz="2200" dirty="0"/>
              <a:t> model size</a:t>
            </a:r>
          </a:p>
        </p:txBody>
      </p:sp>
      <p:sp>
        <p:nvSpPr>
          <p:cNvPr id="7" name="Slide Number Placeholder 6"/>
          <p:cNvSpPr>
            <a:spLocks noGrp="1"/>
          </p:cNvSpPr>
          <p:nvPr>
            <p:ph type="sldNum" sz="quarter" idx="10"/>
          </p:nvPr>
        </p:nvSpPr>
        <p:spPr/>
        <p:txBody>
          <a:bodyPr/>
          <a:lstStyle/>
          <a:p>
            <a:fld id="{F830553B-409D-4E4A-BC40-67AFFA673D75}" type="slidenum">
              <a:rPr lang="en-US" smtClean="0"/>
              <a:pPr/>
              <a:t>18</a:t>
            </a:fld>
            <a:endParaRPr lang="en-US"/>
          </a:p>
        </p:txBody>
      </p:sp>
    </p:spTree>
    <p:extLst>
      <p:ext uri="{BB962C8B-B14F-4D97-AF65-F5344CB8AC3E}">
        <p14:creationId xmlns:p14="http://schemas.microsoft.com/office/powerpoint/2010/main" val="4029891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D3D779-E82F-4054-81A8-052CD8670119}" type="slidenum">
              <a:rPr lang="en-US" smtClean="0"/>
              <a:t>22</a:t>
            </a:fld>
            <a:endParaRPr lang="en-US"/>
          </a:p>
        </p:txBody>
      </p:sp>
    </p:spTree>
    <p:extLst>
      <p:ext uri="{BB962C8B-B14F-4D97-AF65-F5344CB8AC3E}">
        <p14:creationId xmlns:p14="http://schemas.microsoft.com/office/powerpoint/2010/main" val="1106512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2ED9325-097B-440B-A34A-CE1AD9A3B8DF}" type="datetime5">
              <a:rPr lang="en-US" smtClean="0"/>
              <a:pPr/>
              <a:t>27-Aug-19</a:t>
            </a:fld>
            <a:endParaRPr lang="en-GB" dirty="0"/>
          </a:p>
        </p:txBody>
      </p:sp>
      <p:sp>
        <p:nvSpPr>
          <p:cNvPr id="6" name="Rectangle 6"/>
          <p:cNvSpPr>
            <a:spLocks noGrp="1" noChangeArrowheads="1"/>
          </p:cNvSpPr>
          <p:nvPr>
            <p:ph type="ftr" sz="quarter" idx="4"/>
          </p:nvPr>
        </p:nvSpPr>
        <p:spPr>
          <a:ln/>
        </p:spPr>
        <p:txBody>
          <a:bodyPr/>
          <a:lstStyle/>
          <a:p>
            <a:r>
              <a:rPr lang="en-GB"/>
              <a:t>© 2011 Synopsys</a:t>
            </a:r>
            <a:endParaRPr lang="en-GB" dirty="0"/>
          </a:p>
        </p:txBody>
      </p:sp>
      <p:sp>
        <p:nvSpPr>
          <p:cNvPr id="1797122" name="Rectangle 2"/>
          <p:cNvSpPr>
            <a:spLocks noGrp="1" noRot="1" noChangeAspect="1" noChangeArrowheads="1" noTextEdit="1"/>
          </p:cNvSpPr>
          <p:nvPr>
            <p:ph type="sldImg"/>
          </p:nvPr>
        </p:nvSpPr>
        <p:spPr>
          <a:xfrm>
            <a:off x="363538" y="701675"/>
            <a:ext cx="6115050" cy="3440113"/>
          </a:xfrm>
          <a:ln/>
        </p:spPr>
      </p:sp>
      <p:sp>
        <p:nvSpPr>
          <p:cNvPr id="1797123" name="Rectangle 3"/>
          <p:cNvSpPr>
            <a:spLocks noGrp="1" noChangeArrowheads="1"/>
          </p:cNvSpPr>
          <p:nvPr>
            <p:ph type="body" idx="1"/>
          </p:nvPr>
        </p:nvSpPr>
        <p:spPr>
          <a:xfrm>
            <a:off x="852786" y="4299857"/>
            <a:ext cx="5027414" cy="4386036"/>
          </a:xfrm>
        </p:spPr>
        <p:txBody>
          <a:bodyPr/>
          <a:lstStyle/>
          <a:p>
            <a:r>
              <a:rPr lang="en-GB" sz="2400" dirty="0"/>
              <a:t>Model Compression</a:t>
            </a:r>
            <a:r>
              <a:rPr lang="zh-TW" altLang="en-US" sz="2400" dirty="0"/>
              <a:t> </a:t>
            </a:r>
            <a:r>
              <a:rPr lang="en-US" altLang="zh-TW" sz="2400" dirty="0"/>
              <a:t>in</a:t>
            </a:r>
            <a:r>
              <a:rPr lang="zh-TW" altLang="en-US" sz="2400" dirty="0"/>
              <a:t> </a:t>
            </a:r>
            <a:r>
              <a:rPr lang="en-US" altLang="zh-TW" sz="2400" dirty="0"/>
              <a:t>Edge-Device</a:t>
            </a:r>
          </a:p>
          <a:p>
            <a:pPr marL="0" indent="0">
              <a:buNone/>
            </a:pPr>
            <a:endParaRPr lang="en-GB" sz="2400" dirty="0"/>
          </a:p>
          <a:p>
            <a:pPr marL="0" indent="0">
              <a:buNone/>
            </a:pPr>
            <a:endParaRPr lang="en-GB" sz="2400" dirty="0"/>
          </a:p>
          <a:p>
            <a:r>
              <a:rPr lang="en-GB" sz="2400" dirty="0"/>
              <a:t>Realize </a:t>
            </a:r>
            <a:r>
              <a:rPr lang="en-US" altLang="zh-TW" sz="2400" dirty="0"/>
              <a:t>Image</a:t>
            </a:r>
            <a:r>
              <a:rPr lang="zh-TW" altLang="en-US" sz="2400" dirty="0"/>
              <a:t> </a:t>
            </a:r>
            <a:r>
              <a:rPr lang="en-US" altLang="zh-TW" sz="2400" dirty="0"/>
              <a:t>Segmentation</a:t>
            </a:r>
            <a:endParaRPr lang="en-GB" sz="2400" dirty="0"/>
          </a:p>
          <a:p>
            <a:pPr lvl="1"/>
            <a:r>
              <a:rPr lang="en-US" altLang="zh-TW" sz="2200" dirty="0"/>
              <a:t>Understand</a:t>
            </a:r>
            <a:r>
              <a:rPr lang="zh-TW" altLang="en-US" sz="2200" dirty="0"/>
              <a:t> </a:t>
            </a:r>
            <a:r>
              <a:rPr lang="en-US" altLang="zh-TW" sz="2200" dirty="0"/>
              <a:t>scenes</a:t>
            </a:r>
          </a:p>
          <a:p>
            <a:pPr lvl="1"/>
            <a:r>
              <a:rPr lang="en-US" altLang="zh-TW" sz="2200" dirty="0"/>
              <a:t>Self</a:t>
            </a:r>
            <a:r>
              <a:rPr lang="zh-TW" altLang="en-US" sz="2200" dirty="0"/>
              <a:t> </a:t>
            </a:r>
            <a:r>
              <a:rPr lang="en-US" altLang="zh-TW" sz="2200" dirty="0"/>
              <a:t>movement</a:t>
            </a:r>
            <a:endParaRPr lang="en-GB" sz="2200" dirty="0"/>
          </a:p>
          <a:p>
            <a:endParaRPr lang="en-US" sz="800" dirty="0"/>
          </a:p>
        </p:txBody>
      </p:sp>
      <p:sp>
        <p:nvSpPr>
          <p:cNvPr id="7" name="Slide Number Placeholder 6"/>
          <p:cNvSpPr>
            <a:spLocks noGrp="1"/>
          </p:cNvSpPr>
          <p:nvPr>
            <p:ph type="sldNum" sz="quarter" idx="10"/>
          </p:nvPr>
        </p:nvSpPr>
        <p:spPr/>
        <p:txBody>
          <a:bodyPr/>
          <a:lstStyle/>
          <a:p>
            <a:fld id="{F830553B-409D-4E4A-BC40-67AFFA673D75}" type="slidenum">
              <a:rPr lang="en-US" smtClean="0"/>
              <a:pPr/>
              <a:t>23</a:t>
            </a:fld>
            <a:endParaRPr lang="en-US"/>
          </a:p>
        </p:txBody>
      </p:sp>
    </p:spTree>
    <p:extLst>
      <p:ext uri="{BB962C8B-B14F-4D97-AF65-F5344CB8AC3E}">
        <p14:creationId xmlns:p14="http://schemas.microsoft.com/office/powerpoint/2010/main" val="1178119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D3D779-E82F-4054-81A8-052CD8670119}" type="slidenum">
              <a:rPr lang="en-US" smtClean="0"/>
              <a:t>24</a:t>
            </a:fld>
            <a:endParaRPr lang="en-US"/>
          </a:p>
        </p:txBody>
      </p:sp>
    </p:spTree>
    <p:extLst>
      <p:ext uri="{BB962C8B-B14F-4D97-AF65-F5344CB8AC3E}">
        <p14:creationId xmlns:p14="http://schemas.microsoft.com/office/powerpoint/2010/main" val="2945289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2ED9325-097B-440B-A34A-CE1AD9A3B8DF}" type="datetime5">
              <a:rPr lang="en-US" smtClean="0"/>
              <a:pPr/>
              <a:t>27-Aug-19</a:t>
            </a:fld>
            <a:endParaRPr lang="en-GB" dirty="0"/>
          </a:p>
        </p:txBody>
      </p:sp>
      <p:sp>
        <p:nvSpPr>
          <p:cNvPr id="6" name="Rectangle 6"/>
          <p:cNvSpPr>
            <a:spLocks noGrp="1" noChangeArrowheads="1"/>
          </p:cNvSpPr>
          <p:nvPr>
            <p:ph type="ftr" sz="quarter" idx="4"/>
          </p:nvPr>
        </p:nvSpPr>
        <p:spPr>
          <a:ln/>
        </p:spPr>
        <p:txBody>
          <a:bodyPr/>
          <a:lstStyle/>
          <a:p>
            <a:r>
              <a:rPr lang="en-GB"/>
              <a:t>© 2011 Synopsys</a:t>
            </a:r>
            <a:endParaRPr lang="en-GB" dirty="0"/>
          </a:p>
        </p:txBody>
      </p:sp>
      <p:sp>
        <p:nvSpPr>
          <p:cNvPr id="1797122" name="Rectangle 2"/>
          <p:cNvSpPr>
            <a:spLocks noGrp="1" noRot="1" noChangeAspect="1" noChangeArrowheads="1" noTextEdit="1"/>
          </p:cNvSpPr>
          <p:nvPr>
            <p:ph type="sldImg"/>
          </p:nvPr>
        </p:nvSpPr>
        <p:spPr>
          <a:xfrm>
            <a:off x="363538" y="701675"/>
            <a:ext cx="6115050" cy="3440113"/>
          </a:xfrm>
          <a:ln/>
        </p:spPr>
      </p:sp>
      <p:sp>
        <p:nvSpPr>
          <p:cNvPr id="1797123" name="Rectangle 3"/>
          <p:cNvSpPr>
            <a:spLocks noGrp="1" noChangeArrowheads="1"/>
          </p:cNvSpPr>
          <p:nvPr>
            <p:ph type="body" idx="1"/>
          </p:nvPr>
        </p:nvSpPr>
        <p:spPr>
          <a:xfrm>
            <a:off x="852786" y="4299857"/>
            <a:ext cx="5027414" cy="4386036"/>
          </a:xfrm>
        </p:spPr>
        <p:txBody>
          <a:bodyPr/>
          <a:lstStyle/>
          <a:p>
            <a:endParaRPr lang="en-US" sz="800" dirty="0"/>
          </a:p>
        </p:txBody>
      </p:sp>
      <p:sp>
        <p:nvSpPr>
          <p:cNvPr id="7" name="Slide Number Placeholder 6"/>
          <p:cNvSpPr>
            <a:spLocks noGrp="1"/>
          </p:cNvSpPr>
          <p:nvPr>
            <p:ph type="sldNum" sz="quarter" idx="10"/>
          </p:nvPr>
        </p:nvSpPr>
        <p:spPr/>
        <p:txBody>
          <a:bodyPr/>
          <a:lstStyle/>
          <a:p>
            <a:fld id="{F830553B-409D-4E4A-BC40-67AFFA673D75}" type="slidenum">
              <a:rPr lang="en-US" smtClean="0"/>
              <a:pPr/>
              <a:t>25</a:t>
            </a:fld>
            <a:endParaRPr lang="en-US"/>
          </a:p>
        </p:txBody>
      </p:sp>
    </p:spTree>
    <p:extLst>
      <p:ext uri="{BB962C8B-B14F-4D97-AF65-F5344CB8AC3E}">
        <p14:creationId xmlns:p14="http://schemas.microsoft.com/office/powerpoint/2010/main" val="2916413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D3D779-E82F-4054-81A8-052CD8670119}" type="slidenum">
              <a:rPr lang="en-US" smtClean="0"/>
              <a:t>26</a:t>
            </a:fld>
            <a:endParaRPr lang="en-US"/>
          </a:p>
        </p:txBody>
      </p:sp>
    </p:spTree>
    <p:extLst>
      <p:ext uri="{BB962C8B-B14F-4D97-AF65-F5344CB8AC3E}">
        <p14:creationId xmlns:p14="http://schemas.microsoft.com/office/powerpoint/2010/main" val="136744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D3D779-E82F-4054-81A8-052CD8670119}" type="slidenum">
              <a:rPr lang="en-US" smtClean="0"/>
              <a:t>4</a:t>
            </a:fld>
            <a:endParaRPr lang="en-US"/>
          </a:p>
        </p:txBody>
      </p:sp>
    </p:spTree>
    <p:extLst>
      <p:ext uri="{BB962C8B-B14F-4D97-AF65-F5344CB8AC3E}">
        <p14:creationId xmlns:p14="http://schemas.microsoft.com/office/powerpoint/2010/main" val="2100222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19FE90-734B-413F-A3BC-12E5F31F0E1D}" type="slidenum">
              <a:rPr lang="zh-TW" altLang="en-US" smtClean="0"/>
              <a:t>27</a:t>
            </a:fld>
            <a:endParaRPr lang="zh-TW" altLang="en-US"/>
          </a:p>
        </p:txBody>
      </p:sp>
    </p:spTree>
    <p:extLst>
      <p:ext uri="{BB962C8B-B14F-4D97-AF65-F5344CB8AC3E}">
        <p14:creationId xmlns:p14="http://schemas.microsoft.com/office/powerpoint/2010/main" val="3599886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2ED9325-097B-440B-A34A-CE1AD9A3B8DF}" type="datetime5">
              <a:rPr lang="en-US" smtClean="0"/>
              <a:pPr/>
              <a:t>27-Aug-19</a:t>
            </a:fld>
            <a:endParaRPr lang="en-GB" dirty="0"/>
          </a:p>
        </p:txBody>
      </p:sp>
      <p:sp>
        <p:nvSpPr>
          <p:cNvPr id="6" name="Rectangle 6"/>
          <p:cNvSpPr>
            <a:spLocks noGrp="1" noChangeArrowheads="1"/>
          </p:cNvSpPr>
          <p:nvPr>
            <p:ph type="ftr" sz="quarter" idx="4"/>
          </p:nvPr>
        </p:nvSpPr>
        <p:spPr>
          <a:ln/>
        </p:spPr>
        <p:txBody>
          <a:bodyPr/>
          <a:lstStyle/>
          <a:p>
            <a:r>
              <a:rPr lang="en-GB"/>
              <a:t>© 2011 Synopsys</a:t>
            </a:r>
            <a:endParaRPr lang="en-GB" dirty="0"/>
          </a:p>
        </p:txBody>
      </p:sp>
      <p:sp>
        <p:nvSpPr>
          <p:cNvPr id="1797122" name="Rectangle 2"/>
          <p:cNvSpPr>
            <a:spLocks noGrp="1" noRot="1" noChangeAspect="1" noChangeArrowheads="1" noTextEdit="1"/>
          </p:cNvSpPr>
          <p:nvPr>
            <p:ph type="sldImg"/>
          </p:nvPr>
        </p:nvSpPr>
        <p:spPr>
          <a:xfrm>
            <a:off x="363538" y="701675"/>
            <a:ext cx="6115050" cy="3440113"/>
          </a:xfrm>
          <a:ln/>
        </p:spPr>
      </p:sp>
      <p:sp>
        <p:nvSpPr>
          <p:cNvPr id="1797123" name="Rectangle 3"/>
          <p:cNvSpPr>
            <a:spLocks noGrp="1" noChangeArrowheads="1"/>
          </p:cNvSpPr>
          <p:nvPr>
            <p:ph type="body" idx="1"/>
          </p:nvPr>
        </p:nvSpPr>
        <p:spPr>
          <a:xfrm>
            <a:off x="852786" y="4299857"/>
            <a:ext cx="5027414" cy="4386036"/>
          </a:xfrm>
        </p:spPr>
        <p:txBody>
          <a:bodyPr/>
          <a:lstStyle/>
          <a:p>
            <a:endParaRPr lang="en-US" sz="800" dirty="0"/>
          </a:p>
        </p:txBody>
      </p:sp>
      <p:sp>
        <p:nvSpPr>
          <p:cNvPr id="7" name="Slide Number Placeholder 6"/>
          <p:cNvSpPr>
            <a:spLocks noGrp="1"/>
          </p:cNvSpPr>
          <p:nvPr>
            <p:ph type="sldNum" sz="quarter" idx="10"/>
          </p:nvPr>
        </p:nvSpPr>
        <p:spPr/>
        <p:txBody>
          <a:bodyPr/>
          <a:lstStyle/>
          <a:p>
            <a:fld id="{F830553B-409D-4E4A-BC40-67AFFA673D75}" type="slidenum">
              <a:rPr lang="en-US" smtClean="0"/>
              <a:pPr/>
              <a:t>5</a:t>
            </a:fld>
            <a:endParaRPr lang="en-US"/>
          </a:p>
        </p:txBody>
      </p:sp>
    </p:spTree>
    <p:extLst>
      <p:ext uri="{BB962C8B-B14F-4D97-AF65-F5344CB8AC3E}">
        <p14:creationId xmlns:p14="http://schemas.microsoft.com/office/powerpoint/2010/main" val="3249930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2ED9325-097B-440B-A34A-CE1AD9A3B8DF}" type="datetime5">
              <a:rPr lang="en-US" smtClean="0"/>
              <a:pPr/>
              <a:t>27-Aug-19</a:t>
            </a:fld>
            <a:endParaRPr lang="en-GB" dirty="0"/>
          </a:p>
        </p:txBody>
      </p:sp>
      <p:sp>
        <p:nvSpPr>
          <p:cNvPr id="6" name="Rectangle 6"/>
          <p:cNvSpPr>
            <a:spLocks noGrp="1" noChangeArrowheads="1"/>
          </p:cNvSpPr>
          <p:nvPr>
            <p:ph type="ftr" sz="quarter" idx="4"/>
          </p:nvPr>
        </p:nvSpPr>
        <p:spPr>
          <a:ln/>
        </p:spPr>
        <p:txBody>
          <a:bodyPr/>
          <a:lstStyle/>
          <a:p>
            <a:r>
              <a:rPr lang="en-GB"/>
              <a:t>© 2011 Synopsys</a:t>
            </a:r>
            <a:endParaRPr lang="en-GB" dirty="0"/>
          </a:p>
        </p:txBody>
      </p:sp>
      <p:sp>
        <p:nvSpPr>
          <p:cNvPr id="1797122" name="Rectangle 2"/>
          <p:cNvSpPr>
            <a:spLocks noGrp="1" noRot="1" noChangeAspect="1" noChangeArrowheads="1" noTextEdit="1"/>
          </p:cNvSpPr>
          <p:nvPr>
            <p:ph type="sldImg"/>
          </p:nvPr>
        </p:nvSpPr>
        <p:spPr>
          <a:xfrm>
            <a:off x="363538" y="701675"/>
            <a:ext cx="6115050" cy="3440113"/>
          </a:xfrm>
          <a:ln/>
        </p:spPr>
      </p:sp>
      <p:sp>
        <p:nvSpPr>
          <p:cNvPr id="1797123" name="Rectangle 3"/>
          <p:cNvSpPr>
            <a:spLocks noGrp="1" noChangeArrowheads="1"/>
          </p:cNvSpPr>
          <p:nvPr>
            <p:ph type="body" idx="1"/>
          </p:nvPr>
        </p:nvSpPr>
        <p:spPr>
          <a:xfrm>
            <a:off x="852786" y="4299857"/>
            <a:ext cx="5027414" cy="4386036"/>
          </a:xfrm>
        </p:spPr>
        <p:txBody>
          <a:bodyPr/>
          <a:lstStyle/>
          <a:p>
            <a:endParaRPr lang="en-US" sz="800" dirty="0"/>
          </a:p>
        </p:txBody>
      </p:sp>
      <p:sp>
        <p:nvSpPr>
          <p:cNvPr id="7" name="Slide Number Placeholder 6"/>
          <p:cNvSpPr>
            <a:spLocks noGrp="1"/>
          </p:cNvSpPr>
          <p:nvPr>
            <p:ph type="sldNum" sz="quarter" idx="10"/>
          </p:nvPr>
        </p:nvSpPr>
        <p:spPr/>
        <p:txBody>
          <a:bodyPr/>
          <a:lstStyle/>
          <a:p>
            <a:fld id="{F830553B-409D-4E4A-BC40-67AFFA673D75}" type="slidenum">
              <a:rPr lang="en-US" smtClean="0"/>
              <a:pPr/>
              <a:t>6</a:t>
            </a:fld>
            <a:endParaRPr lang="en-US"/>
          </a:p>
        </p:txBody>
      </p:sp>
    </p:spTree>
    <p:extLst>
      <p:ext uri="{BB962C8B-B14F-4D97-AF65-F5344CB8AC3E}">
        <p14:creationId xmlns:p14="http://schemas.microsoft.com/office/powerpoint/2010/main" val="2875201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2ED9325-097B-440B-A34A-CE1AD9A3B8DF}" type="datetime5">
              <a:rPr lang="en-US" smtClean="0"/>
              <a:pPr/>
              <a:t>27-Aug-19</a:t>
            </a:fld>
            <a:endParaRPr lang="en-GB" dirty="0"/>
          </a:p>
        </p:txBody>
      </p:sp>
      <p:sp>
        <p:nvSpPr>
          <p:cNvPr id="6" name="Rectangle 6"/>
          <p:cNvSpPr>
            <a:spLocks noGrp="1" noChangeArrowheads="1"/>
          </p:cNvSpPr>
          <p:nvPr>
            <p:ph type="ftr" sz="quarter" idx="4"/>
          </p:nvPr>
        </p:nvSpPr>
        <p:spPr>
          <a:ln/>
        </p:spPr>
        <p:txBody>
          <a:bodyPr/>
          <a:lstStyle/>
          <a:p>
            <a:r>
              <a:rPr lang="en-GB"/>
              <a:t>© 2011 Synopsys</a:t>
            </a:r>
            <a:endParaRPr lang="en-GB" dirty="0"/>
          </a:p>
        </p:txBody>
      </p:sp>
      <p:sp>
        <p:nvSpPr>
          <p:cNvPr id="1797122" name="Rectangle 2"/>
          <p:cNvSpPr>
            <a:spLocks noGrp="1" noRot="1" noChangeAspect="1" noChangeArrowheads="1" noTextEdit="1"/>
          </p:cNvSpPr>
          <p:nvPr>
            <p:ph type="sldImg"/>
          </p:nvPr>
        </p:nvSpPr>
        <p:spPr>
          <a:xfrm>
            <a:off x="363538" y="701675"/>
            <a:ext cx="6115050" cy="3440113"/>
          </a:xfrm>
          <a:ln/>
        </p:spPr>
      </p:sp>
      <p:sp>
        <p:nvSpPr>
          <p:cNvPr id="1797123" name="Rectangle 3"/>
          <p:cNvSpPr>
            <a:spLocks noGrp="1" noChangeArrowheads="1"/>
          </p:cNvSpPr>
          <p:nvPr>
            <p:ph type="body" idx="1"/>
          </p:nvPr>
        </p:nvSpPr>
        <p:spPr>
          <a:xfrm>
            <a:off x="852786" y="4299857"/>
            <a:ext cx="5027414" cy="4386036"/>
          </a:xfrm>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800" dirty="0"/>
              <a:t>Prototype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800" dirty="0"/>
              <a:t>Car with two wheels in the back one </a:t>
            </a:r>
            <a:r>
              <a:rPr lang="zh-CN" altLang="en-US" sz="800" dirty="0"/>
              <a:t>導向輪</a:t>
            </a:r>
            <a:r>
              <a:rPr lang="en-US" altLang="zh-CN" sz="800" dirty="0"/>
              <a:t> in the front</a:t>
            </a:r>
            <a:endParaRPr lang="en-US" altLang="zh-TW" sz="800" dirty="0"/>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800" dirty="0"/>
              <a:t>Car with ARC and self and Arduino on it</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800" dirty="0"/>
              <a:t>OV7670 is connected with the ARC and resting on the shelf</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800" dirty="0"/>
              <a:t>Bluetooth and a motor board are connected with the Arduino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zh-TW" sz="800" dirty="0"/>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zh-TW" sz="800" dirty="0"/>
          </a:p>
          <a:p>
            <a:pPr marL="228600" indent="-228600">
              <a:buAutoNum type="arabicPeriod"/>
            </a:pPr>
            <a:r>
              <a:rPr lang="en-US" sz="800" dirty="0"/>
              <a:t>LCD</a:t>
            </a:r>
            <a:r>
              <a:rPr lang="zh-TW" altLang="en-US" sz="800" dirty="0"/>
              <a:t> </a:t>
            </a:r>
            <a:r>
              <a:rPr lang="en-US" altLang="zh-TW" sz="800" dirty="0"/>
              <a:t>screen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800" dirty="0"/>
              <a:t>More</a:t>
            </a:r>
            <a:r>
              <a:rPr lang="zh-TW" altLang="en-US" sz="800" dirty="0"/>
              <a:t> </a:t>
            </a:r>
            <a:r>
              <a:rPr lang="en-US" altLang="zh-TW" sz="800" dirty="0"/>
              <a:t>Specific</a:t>
            </a:r>
            <a:r>
              <a:rPr lang="zh-TW" altLang="en-US" sz="800" dirty="0"/>
              <a:t> </a:t>
            </a:r>
            <a:r>
              <a:rPr lang="en-US" sz="800" dirty="0"/>
              <a:t>Application </a:t>
            </a:r>
            <a:r>
              <a:rPr lang="en-US" altLang="zh-TW" sz="800" dirty="0"/>
              <a:t>G</a:t>
            </a:r>
            <a:r>
              <a:rPr lang="en-US" sz="800" dirty="0"/>
              <a:t>oal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800" dirty="0"/>
              <a:t>Difference</a:t>
            </a:r>
            <a:r>
              <a:rPr lang="zh-TW" altLang="en-US" sz="800" dirty="0"/>
              <a:t> </a:t>
            </a:r>
            <a:r>
              <a:rPr lang="en-US" altLang="zh-TW" sz="800" dirty="0"/>
              <a:t>between</a:t>
            </a:r>
            <a:r>
              <a:rPr lang="zh-TW" altLang="en-US" sz="800" dirty="0"/>
              <a:t> </a:t>
            </a:r>
            <a:r>
              <a:rPr lang="en-US" altLang="zh-TW" sz="800" dirty="0"/>
              <a:t>segmentation</a:t>
            </a:r>
            <a:r>
              <a:rPr lang="zh-TW" altLang="en-US" sz="800" dirty="0"/>
              <a:t> </a:t>
            </a:r>
            <a:r>
              <a:rPr lang="en-US" altLang="zh-TW" sz="800" dirty="0"/>
              <a:t>and</a:t>
            </a:r>
            <a:r>
              <a:rPr lang="zh-TW" altLang="en-US" sz="800" dirty="0"/>
              <a:t> </a:t>
            </a:r>
            <a:r>
              <a:rPr lang="en-US" altLang="zh-TW" sz="800" dirty="0"/>
              <a:t>objection</a:t>
            </a:r>
            <a:r>
              <a:rPr lang="zh-TW" altLang="en-US" sz="800" dirty="0"/>
              <a:t> </a:t>
            </a:r>
            <a:r>
              <a:rPr lang="en-US" altLang="zh-TW" sz="800" dirty="0"/>
              <a:t>detection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800" dirty="0"/>
              <a:t>Micro</a:t>
            </a:r>
            <a:r>
              <a:rPr lang="zh-TW" altLang="en-US" sz="800" dirty="0"/>
              <a:t> </a:t>
            </a:r>
            <a:r>
              <a:rPr lang="en-US" altLang="zh-TW" sz="800" dirty="0"/>
              <a:t>robot</a:t>
            </a:r>
            <a:endParaRPr lang="en-US" sz="800" dirty="0"/>
          </a:p>
        </p:txBody>
      </p:sp>
      <p:sp>
        <p:nvSpPr>
          <p:cNvPr id="7" name="Slide Number Placeholder 6"/>
          <p:cNvSpPr>
            <a:spLocks noGrp="1"/>
          </p:cNvSpPr>
          <p:nvPr>
            <p:ph type="sldNum" sz="quarter" idx="10"/>
          </p:nvPr>
        </p:nvSpPr>
        <p:spPr/>
        <p:txBody>
          <a:bodyPr/>
          <a:lstStyle/>
          <a:p>
            <a:fld id="{F830553B-409D-4E4A-BC40-67AFFA673D75}" type="slidenum">
              <a:rPr lang="en-US" smtClean="0"/>
              <a:pPr/>
              <a:t>7</a:t>
            </a:fld>
            <a:endParaRPr lang="en-US"/>
          </a:p>
        </p:txBody>
      </p:sp>
    </p:spTree>
    <p:extLst>
      <p:ext uri="{BB962C8B-B14F-4D97-AF65-F5344CB8AC3E}">
        <p14:creationId xmlns:p14="http://schemas.microsoft.com/office/powerpoint/2010/main" val="1404477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1. how performance changes</a:t>
            </a:r>
          </a:p>
          <a:p>
            <a:r>
              <a:rPr lang="en-US" dirty="0">
                <a:cs typeface="Calibri" panose="020F0502020204030204"/>
              </a:rPr>
              <a:t>2. Testing results or training results</a:t>
            </a:r>
          </a:p>
          <a:p>
            <a:r>
              <a:rPr lang="en-US" dirty="0">
                <a:cs typeface="Calibri" panose="020F0502020204030204"/>
              </a:rPr>
              <a:t>3. why demo looks bad (or good)</a:t>
            </a:r>
          </a:p>
        </p:txBody>
      </p:sp>
      <p:sp>
        <p:nvSpPr>
          <p:cNvPr id="4" name="Slide Number Placeholder 3"/>
          <p:cNvSpPr>
            <a:spLocks noGrp="1"/>
          </p:cNvSpPr>
          <p:nvPr>
            <p:ph type="sldNum" sz="quarter" idx="10"/>
          </p:nvPr>
        </p:nvSpPr>
        <p:spPr/>
        <p:txBody>
          <a:bodyPr/>
          <a:lstStyle/>
          <a:p>
            <a:fld id="{34D3D779-E82F-4054-81A8-052CD8670119}" type="slidenum">
              <a:rPr lang="en-US" smtClean="0"/>
              <a:t>8</a:t>
            </a:fld>
            <a:endParaRPr lang="en-US"/>
          </a:p>
        </p:txBody>
      </p:sp>
    </p:spTree>
    <p:extLst>
      <p:ext uri="{BB962C8B-B14F-4D97-AF65-F5344CB8AC3E}">
        <p14:creationId xmlns:p14="http://schemas.microsoft.com/office/powerpoint/2010/main" val="2030709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理解場景</a:t>
            </a:r>
            <a:r>
              <a:rPr kumimoji="1" lang="en-US" altLang="zh-TW" dirty="0"/>
              <a:t>-&gt;</a:t>
            </a:r>
            <a:r>
              <a:rPr kumimoji="1" lang="zh-TW" altLang="en-US" dirty="0"/>
              <a:t>語意分割</a:t>
            </a:r>
            <a:endParaRPr kumimoji="1" lang="en-US" altLang="zh-TW" dirty="0"/>
          </a:p>
          <a:p>
            <a:r>
              <a:rPr kumimoji="1" lang="zh-TW" altLang="en-US" dirty="0"/>
              <a:t>例子：自駕車 </a:t>
            </a:r>
          </a:p>
        </p:txBody>
      </p:sp>
      <p:sp>
        <p:nvSpPr>
          <p:cNvPr id="4" name="投影片編號版面配置區 3"/>
          <p:cNvSpPr>
            <a:spLocks noGrp="1"/>
          </p:cNvSpPr>
          <p:nvPr>
            <p:ph type="sldNum" sz="quarter" idx="10"/>
          </p:nvPr>
        </p:nvSpPr>
        <p:spPr/>
        <p:txBody>
          <a:bodyPr/>
          <a:lstStyle/>
          <a:p>
            <a:fld id="{8019FE90-734B-413F-A3BC-12E5F31F0E1D}" type="slidenum">
              <a:rPr lang="zh-TW" altLang="en-US" smtClean="0"/>
              <a:t>9</a:t>
            </a:fld>
            <a:endParaRPr lang="zh-TW" altLang="en-US"/>
          </a:p>
        </p:txBody>
      </p:sp>
    </p:spTree>
    <p:extLst>
      <p:ext uri="{BB962C8B-B14F-4D97-AF65-F5344CB8AC3E}">
        <p14:creationId xmlns:p14="http://schemas.microsoft.com/office/powerpoint/2010/main" val="1597886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2ED9325-097B-440B-A34A-CE1AD9A3B8DF}" type="datetime5">
              <a:rPr lang="en-US" smtClean="0"/>
              <a:pPr/>
              <a:t>27-Aug-19</a:t>
            </a:fld>
            <a:endParaRPr lang="en-GB" dirty="0"/>
          </a:p>
        </p:txBody>
      </p:sp>
      <p:sp>
        <p:nvSpPr>
          <p:cNvPr id="6" name="Rectangle 6"/>
          <p:cNvSpPr>
            <a:spLocks noGrp="1" noChangeArrowheads="1"/>
          </p:cNvSpPr>
          <p:nvPr>
            <p:ph type="ftr" sz="quarter" idx="4"/>
          </p:nvPr>
        </p:nvSpPr>
        <p:spPr>
          <a:ln/>
        </p:spPr>
        <p:txBody>
          <a:bodyPr/>
          <a:lstStyle/>
          <a:p>
            <a:r>
              <a:rPr lang="en-GB"/>
              <a:t>© 2011 Synopsys</a:t>
            </a:r>
            <a:endParaRPr lang="en-GB" dirty="0"/>
          </a:p>
        </p:txBody>
      </p:sp>
      <p:sp>
        <p:nvSpPr>
          <p:cNvPr id="1797122" name="Rectangle 2"/>
          <p:cNvSpPr>
            <a:spLocks noGrp="1" noRot="1" noChangeAspect="1" noChangeArrowheads="1" noTextEdit="1"/>
          </p:cNvSpPr>
          <p:nvPr>
            <p:ph type="sldImg"/>
          </p:nvPr>
        </p:nvSpPr>
        <p:spPr>
          <a:xfrm>
            <a:off x="363538" y="701675"/>
            <a:ext cx="6115050" cy="3440113"/>
          </a:xfrm>
          <a:ln/>
        </p:spPr>
      </p:sp>
      <p:sp>
        <p:nvSpPr>
          <p:cNvPr id="1797123" name="Rectangle 3"/>
          <p:cNvSpPr>
            <a:spLocks noGrp="1" noChangeArrowheads="1"/>
          </p:cNvSpPr>
          <p:nvPr>
            <p:ph type="body" idx="1"/>
          </p:nvPr>
        </p:nvSpPr>
        <p:spPr>
          <a:xfrm>
            <a:off x="852786" y="4299857"/>
            <a:ext cx="5027414" cy="4386036"/>
          </a:xfrm>
        </p:spPr>
        <p:txBody>
          <a:bodyPr/>
          <a:lstStyle/>
          <a:p>
            <a:endParaRPr lang="en-US" sz="800" dirty="0"/>
          </a:p>
        </p:txBody>
      </p:sp>
      <p:sp>
        <p:nvSpPr>
          <p:cNvPr id="7" name="Slide Number Placeholder 6"/>
          <p:cNvSpPr>
            <a:spLocks noGrp="1"/>
          </p:cNvSpPr>
          <p:nvPr>
            <p:ph type="sldNum" sz="quarter" idx="10"/>
          </p:nvPr>
        </p:nvSpPr>
        <p:spPr/>
        <p:txBody>
          <a:bodyPr/>
          <a:lstStyle/>
          <a:p>
            <a:fld id="{F830553B-409D-4E4A-BC40-67AFFA673D75}" type="slidenum">
              <a:rPr lang="en-US" smtClean="0"/>
              <a:pPr/>
              <a:t>10</a:t>
            </a:fld>
            <a:endParaRPr lang="en-US"/>
          </a:p>
        </p:txBody>
      </p:sp>
    </p:spTree>
    <p:extLst>
      <p:ext uri="{BB962C8B-B14F-4D97-AF65-F5344CB8AC3E}">
        <p14:creationId xmlns:p14="http://schemas.microsoft.com/office/powerpoint/2010/main" val="1567631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2ED9325-097B-440B-A34A-CE1AD9A3B8DF}" type="datetime5">
              <a:rPr lang="en-US" smtClean="0"/>
              <a:pPr/>
              <a:t>27-Aug-19</a:t>
            </a:fld>
            <a:endParaRPr lang="en-GB" dirty="0"/>
          </a:p>
        </p:txBody>
      </p:sp>
      <p:sp>
        <p:nvSpPr>
          <p:cNvPr id="6" name="Rectangle 6"/>
          <p:cNvSpPr>
            <a:spLocks noGrp="1" noChangeArrowheads="1"/>
          </p:cNvSpPr>
          <p:nvPr>
            <p:ph type="ftr" sz="quarter" idx="4"/>
          </p:nvPr>
        </p:nvSpPr>
        <p:spPr>
          <a:ln/>
        </p:spPr>
        <p:txBody>
          <a:bodyPr/>
          <a:lstStyle/>
          <a:p>
            <a:r>
              <a:rPr lang="en-GB"/>
              <a:t>© 2011 Synopsys</a:t>
            </a:r>
            <a:endParaRPr lang="en-GB" dirty="0"/>
          </a:p>
        </p:txBody>
      </p:sp>
      <p:sp>
        <p:nvSpPr>
          <p:cNvPr id="1797122" name="Rectangle 2"/>
          <p:cNvSpPr>
            <a:spLocks noGrp="1" noRot="1" noChangeAspect="1" noChangeArrowheads="1" noTextEdit="1"/>
          </p:cNvSpPr>
          <p:nvPr>
            <p:ph type="sldImg"/>
          </p:nvPr>
        </p:nvSpPr>
        <p:spPr>
          <a:xfrm>
            <a:off x="363538" y="701675"/>
            <a:ext cx="6115050" cy="3440113"/>
          </a:xfrm>
          <a:ln/>
        </p:spPr>
      </p:sp>
      <p:sp>
        <p:nvSpPr>
          <p:cNvPr id="1797123" name="Rectangle 3"/>
          <p:cNvSpPr>
            <a:spLocks noGrp="1" noChangeArrowheads="1"/>
          </p:cNvSpPr>
          <p:nvPr>
            <p:ph type="body" idx="1"/>
          </p:nvPr>
        </p:nvSpPr>
        <p:spPr>
          <a:xfrm>
            <a:off x="852786" y="4299857"/>
            <a:ext cx="5027414" cy="4386036"/>
          </a:xfrm>
        </p:spPr>
        <p:txBody>
          <a:bodyPr/>
          <a:lstStyle/>
          <a:p>
            <a:endParaRPr lang="en-US" sz="800" dirty="0"/>
          </a:p>
        </p:txBody>
      </p:sp>
      <p:sp>
        <p:nvSpPr>
          <p:cNvPr id="7" name="Slide Number Placeholder 6"/>
          <p:cNvSpPr>
            <a:spLocks noGrp="1"/>
          </p:cNvSpPr>
          <p:nvPr>
            <p:ph type="sldNum" sz="quarter" idx="10"/>
          </p:nvPr>
        </p:nvSpPr>
        <p:spPr/>
        <p:txBody>
          <a:bodyPr/>
          <a:lstStyle/>
          <a:p>
            <a:fld id="{F830553B-409D-4E4A-BC40-67AFFA673D75}" type="slidenum">
              <a:rPr lang="en-US" smtClean="0"/>
              <a:pPr/>
              <a:t>11</a:t>
            </a:fld>
            <a:endParaRPr lang="en-US"/>
          </a:p>
        </p:txBody>
      </p:sp>
    </p:spTree>
    <p:extLst>
      <p:ext uri="{BB962C8B-B14F-4D97-AF65-F5344CB8AC3E}">
        <p14:creationId xmlns:p14="http://schemas.microsoft.com/office/powerpoint/2010/main" val="1923817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3.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jpg"/><Relationship Id="rId5" Type="http://schemas.openxmlformats.org/officeDocument/2006/relationships/slideMaster" Target="../slideMasters/slideMaster1.xml"/><Relationship Id="rId4" Type="http://schemas.openxmlformats.org/officeDocument/2006/relationships/tags" Target="../tags/tag1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slideMaster" Target="../slideMasters/slideMaster1.xml"/><Relationship Id="rId4" Type="http://schemas.openxmlformats.org/officeDocument/2006/relationships/tags" Target="../tags/tag4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Master" Target="../slideMasters/slideMaster1.xml"/><Relationship Id="rId5" Type="http://schemas.openxmlformats.org/officeDocument/2006/relationships/tags" Target="../tags/tag51.xml"/><Relationship Id="rId4" Type="http://schemas.openxmlformats.org/officeDocument/2006/relationships/tags" Target="../tags/tag50.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slideMaster" Target="../slideMasters/slideMaster1.xml"/><Relationship Id="rId4" Type="http://schemas.openxmlformats.org/officeDocument/2006/relationships/tags" Target="../tags/tag55.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1.xml"/><Relationship Id="rId5" Type="http://schemas.openxmlformats.org/officeDocument/2006/relationships/tags" Target="../tags/tag65.xml"/><Relationship Id="rId4" Type="http://schemas.openxmlformats.org/officeDocument/2006/relationships/tags" Target="../tags/tag64.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Master" Target="../slideMasters/slideMaster1.xml"/><Relationship Id="rId5" Type="http://schemas.openxmlformats.org/officeDocument/2006/relationships/tags" Target="../tags/tag70.xml"/><Relationship Id="rId4" Type="http://schemas.openxmlformats.org/officeDocument/2006/relationships/tags" Target="../tags/tag6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74.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6.xml"/><Relationship Id="rId1" Type="http://schemas.openxmlformats.org/officeDocument/2006/relationships/tags" Target="../tags/tag75.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8.xml"/><Relationship Id="rId1"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tags" Target="../tags/tag18.xml"/><Relationship Id="rId7"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4.jpe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5.jpe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459FA-0BBD-4C23-967C-7DDC65B7AD38}"/>
              </a:ext>
            </a:extLst>
          </p:cNvPr>
          <p:cNvPicPr>
            <a:picLocks noChangeAspect="1"/>
          </p:cNvPicPr>
          <p:nvPr>
            <p:custDataLst>
              <p:tags r:id="rId1"/>
            </p:custDataLst>
          </p:nvPr>
        </p:nvPicPr>
        <p:blipFill>
          <a:blip r:embed="rId6"/>
          <a:stretch>
            <a:fillRect/>
          </a:stretch>
        </p:blipFill>
        <p:spPr>
          <a:xfrm>
            <a:off x="0" y="0"/>
            <a:ext cx="12192000" cy="6858000"/>
          </a:xfrm>
          <a:prstGeom prst="rect">
            <a:avLst/>
          </a:prstGeom>
        </p:spPr>
      </p:pic>
      <p:pic>
        <p:nvPicPr>
          <p:cNvPr id="8" name="Picture 7"/>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0233358" y="485435"/>
            <a:ext cx="1653211" cy="529027"/>
          </a:xfrm>
          <a:prstGeom prst="rect">
            <a:avLst/>
          </a:prstGeom>
        </p:spPr>
      </p:pic>
      <p:sp>
        <p:nvSpPr>
          <p:cNvPr id="2" name="Title 1"/>
          <p:cNvSpPr>
            <a:spLocks noGrp="1"/>
          </p:cNvSpPr>
          <p:nvPr>
            <p:ph type="ctrTitle" hasCustomPrompt="1"/>
            <p:custDataLst>
              <p:tags r:id="rId3"/>
            </p:custDataLst>
          </p:nvPr>
        </p:nvSpPr>
        <p:spPr>
          <a:xfrm>
            <a:off x="609600" y="1895641"/>
            <a:ext cx="10972800" cy="1177506"/>
          </a:xfrm>
        </p:spPr>
        <p:txBody>
          <a:bodyPr anchor="b">
            <a:normAutofit/>
          </a:bodyPr>
          <a:lstStyle>
            <a:lvl1pPr algn="l">
              <a:defRPr sz="3600" baseline="0"/>
            </a:lvl1pPr>
          </a:lstStyle>
          <a:p>
            <a:r>
              <a:rPr lang="en-US" dirty="0"/>
              <a:t>Click to Add a Title</a:t>
            </a:r>
          </a:p>
        </p:txBody>
      </p:sp>
      <p:sp>
        <p:nvSpPr>
          <p:cNvPr id="3" name="Subtitle 2"/>
          <p:cNvSpPr>
            <a:spLocks noGrp="1"/>
          </p:cNvSpPr>
          <p:nvPr>
            <p:ph type="subTitle" idx="1" hasCustomPrompt="1"/>
            <p:custDataLst>
              <p:tags r:id="rId4"/>
            </p:custDataLst>
          </p:nvPr>
        </p:nvSpPr>
        <p:spPr>
          <a:xfrm>
            <a:off x="609600" y="3094852"/>
            <a:ext cx="10963923" cy="917516"/>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 Subtitle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384">
          <p15:clr>
            <a:srgbClr val="5ACBF0"/>
          </p15:clr>
        </p15:guide>
        <p15:guide id="2" pos="7296">
          <p15:clr>
            <a:srgbClr val="5ACBF0"/>
          </p15:clr>
        </p15:guide>
        <p15:guide id="3" orient="horz" pos="3945">
          <p15:clr>
            <a:srgbClr val="5ACBF0"/>
          </p15:clr>
        </p15:guide>
        <p15:guide id="4" orient="horz" pos="372">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Content Subtitl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zh-TW"/>
              <a:t>Click to edit Master title style</a:t>
            </a:r>
            <a:endParaRPr lang="en-US" dirty="0"/>
          </a:p>
        </p:txBody>
      </p:sp>
      <p:sp>
        <p:nvSpPr>
          <p:cNvPr id="5" name="Content Placeholder 4"/>
          <p:cNvSpPr>
            <a:spLocks noGrp="1"/>
          </p:cNvSpPr>
          <p:nvPr>
            <p:ph sz="quarter" idx="11" hasCustomPrompt="1"/>
            <p:custDataLst>
              <p:tags r:id="rId2"/>
            </p:custDataLst>
          </p:nvPr>
        </p:nvSpPr>
        <p:spPr>
          <a:xfrm>
            <a:off x="609600" y="1414730"/>
            <a:ext cx="5376672" cy="2377440"/>
          </a:xfrm>
        </p:spPr>
        <p:txBody>
          <a:bodyPr/>
          <a:lstStyle>
            <a:lvl3pPr>
              <a:defRPr/>
            </a:lvl3pPr>
            <a:lvl4pPr>
              <a:defRPr/>
            </a:lvl4pPr>
            <a:lvl5pPr>
              <a:defRPr/>
            </a:lvl5pPr>
          </a:lstStyle>
          <a:p>
            <a:pPr lvl="0"/>
            <a:r>
              <a:rPr lang="en-US" dirty="0"/>
              <a:t>Click to add text or choose an icon below to insert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2" hasCustomPrompt="1"/>
            <p:custDataLst>
              <p:tags r:id="rId3"/>
            </p:custDataLst>
          </p:nvPr>
        </p:nvSpPr>
        <p:spPr>
          <a:xfrm>
            <a:off x="6197600" y="1414730"/>
            <a:ext cx="5376672" cy="2377440"/>
          </a:xfrm>
        </p:spPr>
        <p:txBody>
          <a:bodyPr/>
          <a:lstStyle>
            <a:lvl3pPr>
              <a:defRPr/>
            </a:lvl3pPr>
            <a:lvl4pPr>
              <a:defRPr/>
            </a:lvl4pPr>
            <a:lvl5pPr>
              <a:defRPr/>
            </a:lvl5pPr>
          </a:lstStyle>
          <a:p>
            <a:pPr lvl="0"/>
            <a:r>
              <a:rPr lang="en-US" dirty="0"/>
              <a:t>Click to add text or choose an icon below to insert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custDataLst>
              <p:tags r:id="rId4"/>
            </p:custDataLst>
          </p:nvPr>
        </p:nvSpPr>
        <p:spPr>
          <a:xfrm>
            <a:off x="609600" y="3965268"/>
            <a:ext cx="5376672" cy="2377440"/>
          </a:xfrm>
        </p:spPr>
        <p:txBody>
          <a:bodyPr/>
          <a:lstStyle>
            <a:lvl3pPr>
              <a:defRPr/>
            </a:lvl3pPr>
            <a:lvl4pPr>
              <a:defRPr/>
            </a:lvl4pPr>
            <a:lvl5pPr>
              <a:defRPr/>
            </a:lvl5pPr>
          </a:lstStyle>
          <a:p>
            <a:pPr lvl="0"/>
            <a:r>
              <a:rPr lang="en-US" dirty="0"/>
              <a:t>Click to add text or choose an icon below to insert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hasCustomPrompt="1"/>
            <p:custDataLst>
              <p:tags r:id="rId5"/>
            </p:custDataLst>
          </p:nvPr>
        </p:nvSpPr>
        <p:spPr>
          <a:xfrm>
            <a:off x="6197600" y="3965268"/>
            <a:ext cx="5376672" cy="2377440"/>
          </a:xfrm>
        </p:spPr>
        <p:txBody>
          <a:bodyPr/>
          <a:lstStyle>
            <a:lvl3pPr>
              <a:defRPr/>
            </a:lvl3pPr>
            <a:lvl4pPr>
              <a:defRPr/>
            </a:lvl4pPr>
            <a:lvl5pPr>
              <a:defRPr/>
            </a:lvl5pPr>
          </a:lstStyle>
          <a:p>
            <a:pPr lvl="0"/>
            <a:r>
              <a:rPr lang="en-US" dirty="0"/>
              <a:t>Click to add text or choose an icon below to insert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p:cNvSpPr>
            <a:spLocks noGrp="1"/>
          </p:cNvSpPr>
          <p:nvPr>
            <p:ph type="body" sz="quarter" idx="15" hasCustomPrompt="1"/>
            <p:custDataLst>
              <p:tags r:id="rId6"/>
            </p:custDataLst>
          </p:nvPr>
        </p:nvSpPr>
        <p:spPr>
          <a:xfrm>
            <a:off x="609600" y="838200"/>
            <a:ext cx="11582400" cy="457200"/>
          </a:xfrm>
        </p:spPr>
        <p:txBody>
          <a:bodyPr/>
          <a:lstStyle>
            <a:lvl1pPr marL="0" indent="0">
              <a:buNone/>
              <a:defRPr sz="2000" i="1"/>
            </a:lvl1pPr>
          </a:lstStyle>
          <a:p>
            <a:pPr lvl="0"/>
            <a:r>
              <a:rPr lang="en-US" dirty="0"/>
              <a:t>Click to Add a Subtitle</a:t>
            </a:r>
          </a:p>
        </p:txBody>
      </p:sp>
    </p:spTree>
  </p:cSld>
  <p:clrMapOvr>
    <a:masterClrMapping/>
  </p:clrMapOvr>
  <p:extLst>
    <p:ext uri="{DCECCB84-F9BA-43D5-87BE-67443E8EF086}">
      <p15:sldGuideLst xmlns:p15="http://schemas.microsoft.com/office/powerpoint/2012/main">
        <p15:guide id="1" pos="384">
          <p15:clr>
            <a:srgbClr val="5ACBF0"/>
          </p15:clr>
        </p15:guide>
        <p15:guide id="2" pos="7296">
          <p15:clr>
            <a:srgbClr val="5ACBF0"/>
          </p15:clr>
        </p15:guide>
        <p15:guide id="3" orient="horz" pos="888">
          <p15:clr>
            <a:srgbClr val="5ACBF0"/>
          </p15:clr>
        </p15:guide>
        <p15:guide id="4" orient="horz" pos="4003">
          <p15:clr>
            <a:srgbClr val="5ACBF0"/>
          </p15:clr>
        </p15:guide>
        <p15:guide id="5" orient="horz" pos="52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Gray Bar">
    <p:spTree>
      <p:nvGrpSpPr>
        <p:cNvPr id="1" name=""/>
        <p:cNvGrpSpPr/>
        <p:nvPr/>
      </p:nvGrpSpPr>
      <p:grpSpPr>
        <a:xfrm>
          <a:off x="0" y="0"/>
          <a:ext cx="0" cy="0"/>
          <a:chOff x="0" y="0"/>
          <a:chExt cx="0" cy="0"/>
        </a:xfrm>
      </p:grpSpPr>
      <p:sp>
        <p:nvSpPr>
          <p:cNvPr id="3" name="Rectangle 2"/>
          <p:cNvSpPr/>
          <p:nvPr>
            <p:custDataLst>
              <p:tags r:id="rId1"/>
            </p:custDataLst>
          </p:nvPr>
        </p:nvSpPr>
        <p:spPr bwMode="ltGray">
          <a:xfrm>
            <a:off x="0" y="1311214"/>
            <a:ext cx="12192000" cy="50932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p:cNvSpPr>
            <a:spLocks noGrp="1"/>
          </p:cNvSpPr>
          <p:nvPr>
            <p:ph type="title" hasCustomPrompt="1"/>
            <p:custDataLst>
              <p:tags r:id="rId2"/>
            </p:custDataLst>
          </p:nvPr>
        </p:nvSpPr>
        <p:spPr>
          <a:xfrm>
            <a:off x="609600" y="68332"/>
            <a:ext cx="11582400" cy="1143000"/>
          </a:xfrm>
        </p:spPr>
        <p:txBody>
          <a:bodyPr/>
          <a:lstStyle>
            <a:lvl1pPr>
              <a:defRPr/>
            </a:lvl1pPr>
          </a:lstStyle>
          <a:p>
            <a:r>
              <a:rPr lang="en-US" dirty="0"/>
              <a:t>Click to Add a Title</a:t>
            </a:r>
          </a:p>
        </p:txBody>
      </p:sp>
      <p:sp>
        <p:nvSpPr>
          <p:cNvPr id="5" name="Content Placeholder 8"/>
          <p:cNvSpPr>
            <a:spLocks noGrp="1"/>
          </p:cNvSpPr>
          <p:nvPr>
            <p:ph sz="quarter" idx="10" hasCustomPrompt="1"/>
            <p:custDataLst>
              <p:tags r:id="rId3"/>
            </p:custDataLst>
          </p:nvPr>
        </p:nvSpPr>
        <p:spPr>
          <a:xfrm>
            <a:off x="609600" y="1417319"/>
            <a:ext cx="10972800" cy="4846320"/>
          </a:xfrm>
        </p:spPr>
        <p:txBody>
          <a:bodyPr vert="horz" lIns="91440" tIns="45720" rIns="91440" bIns="45720" rtlCol="0">
            <a:noAutofit/>
          </a:bodyPr>
          <a:lstStyle>
            <a:lvl1pPr>
              <a:defRPr/>
            </a:lvl1pPr>
            <a:lvl2pPr>
              <a:defRPr/>
            </a:lvl2pPr>
            <a:lvl3pPr>
              <a:defRPr/>
            </a:lvl3pPr>
            <a:lvl4pPr>
              <a:defRPr/>
            </a:lvl4pPr>
            <a:lvl5pPr>
              <a:defRPr/>
            </a:lvl5pPr>
          </a:lstStyle>
          <a:p>
            <a:pPr lvl="0"/>
            <a:r>
              <a:rPr lang="en-US" dirty="0"/>
              <a:t>Click to add text or choose an icon below to insert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custDataLst>
              <p:tags r:id="rId4"/>
            </p:custDataLst>
          </p:nvPr>
        </p:nvSpPr>
        <p:spPr>
          <a:xfrm>
            <a:off x="609600" y="838200"/>
            <a:ext cx="11582400" cy="457200"/>
          </a:xfrm>
        </p:spPr>
        <p:txBody>
          <a:bodyPr/>
          <a:lstStyle>
            <a:lvl1pPr marL="0" indent="0">
              <a:buNone/>
              <a:defRPr sz="2000" i="1"/>
            </a:lvl1pPr>
          </a:lstStyle>
          <a:p>
            <a:pPr lvl="0"/>
            <a:r>
              <a:rPr lang="en-US" dirty="0"/>
              <a:t>Click to Add a Subtitle</a:t>
            </a:r>
          </a:p>
        </p:txBody>
      </p:sp>
    </p:spTree>
  </p:cSld>
  <p:clrMapOvr>
    <a:masterClrMapping/>
  </p:clrMapOvr>
  <p:extLst>
    <p:ext uri="{DCECCB84-F9BA-43D5-87BE-67443E8EF086}">
      <p15:sldGuideLst xmlns:p15="http://schemas.microsoft.com/office/powerpoint/2012/main">
        <p15:guide id="1" pos="384">
          <p15:clr>
            <a:srgbClr val="5ACBF0"/>
          </p15:clr>
        </p15:guide>
        <p15:guide id="2" pos="7296">
          <p15:clr>
            <a:srgbClr val="5ACBF0"/>
          </p15:clr>
        </p15:guide>
        <p15:guide id="3" orient="horz" pos="888">
          <p15:clr>
            <a:srgbClr val="5ACBF0"/>
          </p15:clr>
        </p15:guide>
        <p15:guide id="4" orient="horz" pos="3945">
          <p15:clr>
            <a:srgbClr val="5ACBF0"/>
          </p15:clr>
        </p15:guide>
        <p15:guide id="5" orient="horz" pos="52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 Gray">
    <p:bg>
      <p:bgRef idx="1001">
        <a:schemeClr val="bg1"/>
      </p:bgRef>
    </p:bg>
    <p:spTree>
      <p:nvGrpSpPr>
        <p:cNvPr id="1" name=""/>
        <p:cNvGrpSpPr/>
        <p:nvPr/>
      </p:nvGrpSpPr>
      <p:grpSpPr>
        <a:xfrm>
          <a:off x="0" y="0"/>
          <a:ext cx="0" cy="0"/>
          <a:chOff x="0" y="0"/>
          <a:chExt cx="0" cy="0"/>
        </a:xfrm>
      </p:grpSpPr>
      <p:sp>
        <p:nvSpPr>
          <p:cNvPr id="7" name="Rectangle 6"/>
          <p:cNvSpPr/>
          <p:nvPr>
            <p:custDataLst>
              <p:tags r:id="rId1"/>
            </p:custDataLst>
          </p:nvPr>
        </p:nvSpPr>
        <p:spPr bwMode="ltGray">
          <a:xfrm>
            <a:off x="0" y="1311214"/>
            <a:ext cx="12192000" cy="50932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custDataLst>
              <p:tags r:id="rId2"/>
            </p:custDataLst>
          </p:nvPr>
        </p:nvSpPr>
        <p:spPr/>
        <p:txBody>
          <a:bodyPr/>
          <a:lstStyle/>
          <a:p>
            <a:r>
              <a:rPr lang="en-US" dirty="0"/>
              <a:t>Click to Add a Title</a:t>
            </a:r>
          </a:p>
        </p:txBody>
      </p:sp>
      <p:sp>
        <p:nvSpPr>
          <p:cNvPr id="3" name="Content Placeholder 2"/>
          <p:cNvSpPr>
            <a:spLocks noGrp="1"/>
          </p:cNvSpPr>
          <p:nvPr>
            <p:ph sz="half" idx="1" hasCustomPrompt="1"/>
            <p:custDataLst>
              <p:tags r:id="rId3"/>
            </p:custDataLst>
          </p:nvPr>
        </p:nvSpPr>
        <p:spPr>
          <a:xfrm>
            <a:off x="609600" y="1417320"/>
            <a:ext cx="5384800" cy="4846320"/>
          </a:xfrm>
        </p:spPr>
        <p:txBody>
          <a:bodyPr vert="horz" lIns="91440" tIns="45720" rIns="91440" bIns="45720" rtlCol="0">
            <a:noAutofit/>
          </a:bodyPr>
          <a:lstStyle>
            <a:lvl1pPr>
              <a:defRPr/>
            </a:lvl1pPr>
            <a:lvl2pPr>
              <a:defRPr/>
            </a:lvl2pPr>
            <a:lvl3pPr>
              <a:defRPr/>
            </a:lvl3pPr>
            <a:lvl4pPr>
              <a:defRPr/>
            </a:lvl4pPr>
            <a:lvl5pPr>
              <a:defRPr/>
            </a:lvl5pPr>
          </a:lstStyle>
          <a:p>
            <a:pPr lvl="0"/>
            <a:r>
              <a:rPr lang="en-US" dirty="0"/>
              <a:t>Click to add text or choose an icon below to insert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custDataLst>
              <p:tags r:id="rId4"/>
            </p:custDataLst>
          </p:nvPr>
        </p:nvSpPr>
        <p:spPr>
          <a:xfrm>
            <a:off x="6197600" y="1417320"/>
            <a:ext cx="5384800" cy="4846320"/>
          </a:xfrm>
        </p:spPr>
        <p:txBody>
          <a:bodyPr vert="horz" lIns="91440" tIns="45720" rIns="91440" bIns="45720" rtlCol="0">
            <a:noAutofit/>
          </a:bodyPr>
          <a:lstStyle>
            <a:lvl1pPr>
              <a:defRPr/>
            </a:lvl1pPr>
            <a:lvl2pPr>
              <a:defRPr/>
            </a:lvl2pPr>
            <a:lvl3pPr>
              <a:defRPr/>
            </a:lvl3pPr>
            <a:lvl4pPr>
              <a:defRPr/>
            </a:lvl4pPr>
            <a:lvl5pPr>
              <a:defRPr/>
            </a:lvl5pPr>
          </a:lstStyle>
          <a:p>
            <a:pPr lvl="0"/>
            <a:r>
              <a:rPr lang="en-US" dirty="0"/>
              <a:t>Click to add text or choose an icon below to insert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p:cNvSpPr>
            <a:spLocks noGrp="1"/>
          </p:cNvSpPr>
          <p:nvPr>
            <p:ph type="body" sz="quarter" idx="12" hasCustomPrompt="1"/>
            <p:custDataLst>
              <p:tags r:id="rId5"/>
            </p:custDataLst>
          </p:nvPr>
        </p:nvSpPr>
        <p:spPr>
          <a:xfrm>
            <a:off x="609600" y="838200"/>
            <a:ext cx="11582400" cy="457200"/>
          </a:xfrm>
        </p:spPr>
        <p:txBody>
          <a:bodyPr/>
          <a:lstStyle>
            <a:lvl1pPr marL="0" indent="0">
              <a:buNone/>
              <a:defRPr sz="2000" i="1"/>
            </a:lvl1pPr>
          </a:lstStyle>
          <a:p>
            <a:pPr lvl="0"/>
            <a:r>
              <a:rPr lang="en-US" dirty="0"/>
              <a:t>Click to Add a Subtitle</a:t>
            </a: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5ACBF0"/>
          </p15:clr>
        </p15:guide>
        <p15:guide id="2" pos="7296">
          <p15:clr>
            <a:srgbClr val="5ACBF0"/>
          </p15:clr>
        </p15:guide>
        <p15:guide id="3" orient="horz" pos="888">
          <p15:clr>
            <a:srgbClr val="5ACBF0"/>
          </p15:clr>
        </p15:guide>
        <p15:guide id="4" orient="horz" pos="3945">
          <p15:clr>
            <a:srgbClr val="5ACBF0"/>
          </p15:clr>
        </p15:guide>
        <p15:guide id="5" orient="horz" pos="52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alf Gra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dirty="0"/>
              <a:t>Click to Add a Title</a:t>
            </a:r>
          </a:p>
        </p:txBody>
      </p:sp>
      <p:sp>
        <p:nvSpPr>
          <p:cNvPr id="4" name="Text Placeholder 6"/>
          <p:cNvSpPr>
            <a:spLocks noGrp="1"/>
          </p:cNvSpPr>
          <p:nvPr>
            <p:ph type="body" sz="quarter" idx="12" hasCustomPrompt="1"/>
            <p:custDataLst>
              <p:tags r:id="rId2"/>
            </p:custDataLst>
          </p:nvPr>
        </p:nvSpPr>
        <p:spPr>
          <a:xfrm>
            <a:off x="609600" y="838200"/>
            <a:ext cx="11582400" cy="457200"/>
          </a:xfrm>
        </p:spPr>
        <p:txBody>
          <a:bodyPr/>
          <a:lstStyle>
            <a:lvl1pPr marL="0" indent="0">
              <a:buNone/>
              <a:defRPr sz="2000" i="1"/>
            </a:lvl1pPr>
          </a:lstStyle>
          <a:p>
            <a:pPr lvl="0"/>
            <a:r>
              <a:rPr lang="en-US" dirty="0"/>
              <a:t>Click to Add a Subtitle</a:t>
            </a:r>
          </a:p>
        </p:txBody>
      </p:sp>
      <p:sp>
        <p:nvSpPr>
          <p:cNvPr id="7" name="Rectangle 6"/>
          <p:cNvSpPr/>
          <p:nvPr>
            <p:custDataLst>
              <p:tags r:id="rId3"/>
            </p:custDataLst>
          </p:nvPr>
        </p:nvSpPr>
        <p:spPr bwMode="ltGray">
          <a:xfrm>
            <a:off x="0" y="3959188"/>
            <a:ext cx="12192000" cy="24416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Content Placeholder 7"/>
          <p:cNvSpPr>
            <a:spLocks noGrp="1"/>
          </p:cNvSpPr>
          <p:nvPr>
            <p:ph sz="quarter" idx="13" hasCustomPrompt="1"/>
            <p:custDataLst>
              <p:tags r:id="rId4"/>
            </p:custDataLst>
          </p:nvPr>
        </p:nvSpPr>
        <p:spPr>
          <a:xfrm>
            <a:off x="609599" y="1417320"/>
            <a:ext cx="10972800" cy="4846320"/>
          </a:xfrm>
        </p:spPr>
        <p:txBody>
          <a:bodyPr vert="horz" lIns="91440" tIns="45720" rIns="91440" bIns="45720" rtlCol="0">
            <a:noAutofit/>
          </a:bodyPr>
          <a:lstStyle>
            <a:lvl1pPr>
              <a:defRPr/>
            </a:lvl1pPr>
            <a:lvl2pPr>
              <a:defRPr/>
            </a:lvl2pPr>
            <a:lvl3pPr>
              <a:defRPr/>
            </a:lvl3pPr>
          </a:lstStyle>
          <a:p>
            <a:pPr lvl="0"/>
            <a:r>
              <a:rPr lang="en-US" dirty="0"/>
              <a:t>Click to add text or choose an icon below to insert other content</a:t>
            </a:r>
          </a:p>
          <a:p>
            <a:pPr lvl="1"/>
            <a:r>
              <a:rPr lang="en-US" dirty="0"/>
              <a:t>Second level</a:t>
            </a:r>
          </a:p>
          <a:p>
            <a:pPr lvl="2"/>
            <a:r>
              <a:rPr lang="en-US" dirty="0"/>
              <a:t>Third level</a:t>
            </a:r>
          </a:p>
        </p:txBody>
      </p:sp>
    </p:spTree>
  </p:cSld>
  <p:clrMapOvr>
    <a:masterClrMapping/>
  </p:clrMapOvr>
  <p:extLst>
    <p:ext uri="{DCECCB84-F9BA-43D5-87BE-67443E8EF086}">
      <p15:sldGuideLst xmlns:p15="http://schemas.microsoft.com/office/powerpoint/2012/main">
        <p15:guide id="1" orient="horz" pos="528">
          <p15:clr>
            <a:srgbClr val="5ACBF0"/>
          </p15:clr>
        </p15:guide>
        <p15:guide id="2" orient="horz" pos="888">
          <p15:clr>
            <a:srgbClr val="5ACBF0"/>
          </p15:clr>
        </p15:guide>
        <p15:guide id="3" orient="horz" pos="3948">
          <p15:clr>
            <a:srgbClr val="5ACBF0"/>
          </p15:clr>
        </p15:guide>
        <p15:guide id="4" pos="384">
          <p15:clr>
            <a:srgbClr val="5ACBF0"/>
          </p15:clr>
        </p15:guide>
        <p15:guide id="5" pos="729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Gray Bar_1">
    <p:spTree>
      <p:nvGrpSpPr>
        <p:cNvPr id="1" name=""/>
        <p:cNvGrpSpPr/>
        <p:nvPr/>
      </p:nvGrpSpPr>
      <p:grpSpPr>
        <a:xfrm>
          <a:off x="0" y="0"/>
          <a:ext cx="0" cy="0"/>
          <a:chOff x="0" y="0"/>
          <a:chExt cx="0" cy="0"/>
        </a:xfrm>
      </p:grpSpPr>
      <p:sp>
        <p:nvSpPr>
          <p:cNvPr id="3" name="Rectangle 2"/>
          <p:cNvSpPr/>
          <p:nvPr>
            <p:custDataLst>
              <p:tags r:id="rId1"/>
            </p:custDataLst>
          </p:nvPr>
        </p:nvSpPr>
        <p:spPr bwMode="ltGray">
          <a:xfrm>
            <a:off x="3197523" y="0"/>
            <a:ext cx="8994476" cy="640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p:cNvSpPr>
            <a:spLocks noGrp="1"/>
          </p:cNvSpPr>
          <p:nvPr>
            <p:ph type="title" hasCustomPrompt="1"/>
            <p:custDataLst>
              <p:tags r:id="rId2"/>
            </p:custDataLst>
          </p:nvPr>
        </p:nvSpPr>
        <p:spPr>
          <a:xfrm>
            <a:off x="3519488" y="57150"/>
            <a:ext cx="8672511" cy="1143000"/>
          </a:xfrm>
        </p:spPr>
        <p:txBody>
          <a:bodyPr/>
          <a:lstStyle>
            <a:lvl1pPr algn="l">
              <a:defRPr/>
            </a:lvl1pPr>
          </a:lstStyle>
          <a:p>
            <a:r>
              <a:rPr lang="en-US" dirty="0"/>
              <a:t>Click to Add a Title</a:t>
            </a:r>
          </a:p>
        </p:txBody>
      </p:sp>
      <p:sp>
        <p:nvSpPr>
          <p:cNvPr id="5" name="Content Placeholder 5"/>
          <p:cNvSpPr>
            <a:spLocks noGrp="1"/>
          </p:cNvSpPr>
          <p:nvPr>
            <p:ph sz="quarter" idx="10" hasCustomPrompt="1"/>
            <p:custDataLst>
              <p:tags r:id="rId3"/>
            </p:custDataLst>
          </p:nvPr>
        </p:nvSpPr>
        <p:spPr>
          <a:xfrm>
            <a:off x="322054" y="370937"/>
            <a:ext cx="2587924" cy="5877463"/>
          </a:xfrm>
        </p:spPr>
        <p:txBody>
          <a:bodyPr/>
          <a:lstStyle>
            <a:lvl1pPr marL="0" indent="0">
              <a:buFontTx/>
              <a:buNone/>
              <a:defRPr sz="2000"/>
            </a:lvl1pPr>
            <a:lvl2pPr>
              <a:buFontTx/>
              <a:buNone/>
              <a:defRPr/>
            </a:lvl2pPr>
            <a:lvl3pPr>
              <a:buFontTx/>
              <a:buNone/>
              <a:defRPr/>
            </a:lvl3pPr>
          </a:lstStyle>
          <a:p>
            <a:pPr lvl="0"/>
            <a:r>
              <a:rPr lang="en-US" dirty="0"/>
              <a:t>Click to add text or choose an icon below to insert other content</a:t>
            </a:r>
          </a:p>
        </p:txBody>
      </p:sp>
      <p:sp>
        <p:nvSpPr>
          <p:cNvPr id="6" name="Content Placeholder 7"/>
          <p:cNvSpPr>
            <a:spLocks noGrp="1"/>
          </p:cNvSpPr>
          <p:nvPr>
            <p:ph sz="quarter" idx="11" hasCustomPrompt="1"/>
            <p:custDataLst>
              <p:tags r:id="rId4"/>
            </p:custDataLst>
          </p:nvPr>
        </p:nvSpPr>
        <p:spPr>
          <a:xfrm>
            <a:off x="3519578" y="1414463"/>
            <a:ext cx="8367623" cy="4846320"/>
          </a:xfrm>
        </p:spPr>
        <p:txBody>
          <a:bodyPr vert="horz" lIns="91440" tIns="45720" rIns="91440" bIns="45720" rtlCol="0">
            <a:noAutofit/>
          </a:bodyPr>
          <a:lstStyle>
            <a:lvl1pPr>
              <a:defRPr/>
            </a:lvl1pPr>
            <a:lvl2pPr>
              <a:defRPr/>
            </a:lvl2pPr>
            <a:lvl3pPr>
              <a:defRPr/>
            </a:lvl3pPr>
          </a:lstStyle>
          <a:p>
            <a:pPr lvl="0"/>
            <a:r>
              <a:rPr lang="en-US" dirty="0"/>
              <a:t>Click to add text or choose an icon below to insert other content</a:t>
            </a:r>
          </a:p>
          <a:p>
            <a:pPr lvl="1"/>
            <a:r>
              <a:rPr lang="en-US" dirty="0"/>
              <a:t>Second level</a:t>
            </a:r>
          </a:p>
          <a:p>
            <a:pPr lvl="2"/>
            <a:r>
              <a:rPr lang="en-US" dirty="0"/>
              <a:t>Third level</a:t>
            </a:r>
          </a:p>
        </p:txBody>
      </p:sp>
      <p:sp>
        <p:nvSpPr>
          <p:cNvPr id="7" name="Text Placeholder 6"/>
          <p:cNvSpPr>
            <a:spLocks noGrp="1"/>
          </p:cNvSpPr>
          <p:nvPr>
            <p:ph type="body" sz="quarter" idx="12" hasCustomPrompt="1"/>
            <p:custDataLst>
              <p:tags r:id="rId5"/>
            </p:custDataLst>
          </p:nvPr>
        </p:nvSpPr>
        <p:spPr>
          <a:xfrm>
            <a:off x="3519488" y="838200"/>
            <a:ext cx="8672511" cy="457200"/>
          </a:xfrm>
        </p:spPr>
        <p:txBody>
          <a:bodyPr/>
          <a:lstStyle>
            <a:lvl1pPr marL="0" indent="0">
              <a:buNone/>
              <a:defRPr sz="2000" i="1"/>
            </a:lvl1pPr>
          </a:lstStyle>
          <a:p>
            <a:pPr lvl="0"/>
            <a:r>
              <a:rPr lang="en-US" dirty="0"/>
              <a:t>Click to Add a Subtitle</a:t>
            </a:r>
          </a:p>
        </p:txBody>
      </p:sp>
    </p:spTree>
  </p:cSld>
  <p:clrMapOvr>
    <a:masterClrMapping/>
  </p:clrMapOvr>
  <p:extLst>
    <p:ext uri="{DCECCB84-F9BA-43D5-87BE-67443E8EF086}">
      <p15:sldGuideLst xmlns:p15="http://schemas.microsoft.com/office/powerpoint/2012/main">
        <p15:guide id="1" pos="2217">
          <p15:clr>
            <a:srgbClr val="5ACBF0"/>
          </p15:clr>
        </p15:guide>
        <p15:guide id="2" pos="7488">
          <p15:clr>
            <a:srgbClr val="5ACBF0"/>
          </p15:clr>
        </p15:guide>
        <p15:guide id="3" orient="horz" pos="528">
          <p15:clr>
            <a:srgbClr val="5ACBF0"/>
          </p15:clr>
        </p15:guide>
        <p15:guide id="4" orient="horz" pos="888">
          <p15:clr>
            <a:srgbClr val="5ACBF0"/>
          </p15:clr>
        </p15:guide>
        <p15:guide id="5" orient="horz" pos="3945">
          <p15:clr>
            <a:srgbClr val="5ACBF0"/>
          </p15:clr>
        </p15:guide>
        <p15:guide id="6" orient="horz" pos="233">
          <p15:clr>
            <a:srgbClr val="5ACBF0"/>
          </p15:clr>
        </p15:guide>
        <p15:guide id="7" pos="203">
          <p15:clr>
            <a:srgbClr val="5ACBF0"/>
          </p15:clr>
        </p15:guide>
        <p15:guide id="8" pos="183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Gray Bar_2">
    <p:spTree>
      <p:nvGrpSpPr>
        <p:cNvPr id="1" name=""/>
        <p:cNvGrpSpPr/>
        <p:nvPr/>
      </p:nvGrpSpPr>
      <p:grpSpPr>
        <a:xfrm>
          <a:off x="0" y="0"/>
          <a:ext cx="0" cy="0"/>
          <a:chOff x="0" y="0"/>
          <a:chExt cx="0" cy="0"/>
        </a:xfrm>
      </p:grpSpPr>
      <p:sp>
        <p:nvSpPr>
          <p:cNvPr id="3" name="Rectangle 2"/>
          <p:cNvSpPr/>
          <p:nvPr>
            <p:custDataLst>
              <p:tags r:id="rId1"/>
            </p:custDataLst>
          </p:nvPr>
        </p:nvSpPr>
        <p:spPr bwMode="ltGray">
          <a:xfrm>
            <a:off x="8534400" y="0"/>
            <a:ext cx="3657600" cy="640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p:cNvSpPr>
            <a:spLocks noGrp="1"/>
          </p:cNvSpPr>
          <p:nvPr>
            <p:ph type="title" hasCustomPrompt="1"/>
            <p:custDataLst>
              <p:tags r:id="rId2"/>
            </p:custDataLst>
          </p:nvPr>
        </p:nvSpPr>
        <p:spPr>
          <a:xfrm>
            <a:off x="609600" y="65776"/>
            <a:ext cx="7620000" cy="1143000"/>
          </a:xfrm>
        </p:spPr>
        <p:txBody>
          <a:bodyPr/>
          <a:lstStyle>
            <a:lvl1pPr algn="l">
              <a:defRPr/>
            </a:lvl1pPr>
          </a:lstStyle>
          <a:p>
            <a:r>
              <a:rPr lang="en-US" dirty="0"/>
              <a:t>Click to Add a Title</a:t>
            </a:r>
          </a:p>
        </p:txBody>
      </p:sp>
      <p:sp>
        <p:nvSpPr>
          <p:cNvPr id="5" name="Content Placeholder 5"/>
          <p:cNvSpPr>
            <a:spLocks noGrp="1"/>
          </p:cNvSpPr>
          <p:nvPr>
            <p:ph sz="quarter" idx="10" hasCustomPrompt="1"/>
            <p:custDataLst>
              <p:tags r:id="rId3"/>
            </p:custDataLst>
          </p:nvPr>
        </p:nvSpPr>
        <p:spPr>
          <a:xfrm>
            <a:off x="609600" y="1414462"/>
            <a:ext cx="7620000" cy="4846637"/>
          </a:xfrm>
        </p:spPr>
        <p:txBody>
          <a:bodyPr vert="horz" lIns="91440" tIns="45720" rIns="91440" bIns="45720" rtlCol="0">
            <a:noAutofit/>
          </a:bodyPr>
          <a:lstStyle>
            <a:lvl1pPr>
              <a:defRPr/>
            </a:lvl1pPr>
            <a:lvl2pPr>
              <a:defRPr/>
            </a:lvl2pPr>
            <a:lvl3pPr>
              <a:defRPr/>
            </a:lvl3pPr>
          </a:lstStyle>
          <a:p>
            <a:pPr lvl="0"/>
            <a:r>
              <a:rPr lang="en-US" dirty="0"/>
              <a:t>Click to add text or choose an icon below to insert other content</a:t>
            </a:r>
          </a:p>
          <a:p>
            <a:pPr lvl="1"/>
            <a:r>
              <a:rPr lang="en-US" dirty="0"/>
              <a:t>Second level</a:t>
            </a:r>
          </a:p>
          <a:p>
            <a:pPr lvl="2"/>
            <a:r>
              <a:rPr lang="en-US" dirty="0"/>
              <a:t>Third level</a:t>
            </a:r>
          </a:p>
        </p:txBody>
      </p:sp>
      <p:sp>
        <p:nvSpPr>
          <p:cNvPr id="6" name="Content Placeholder 7"/>
          <p:cNvSpPr>
            <a:spLocks noGrp="1"/>
          </p:cNvSpPr>
          <p:nvPr>
            <p:ph sz="quarter" idx="11" hasCustomPrompt="1"/>
            <p:custDataLst>
              <p:tags r:id="rId4"/>
            </p:custDataLst>
          </p:nvPr>
        </p:nvSpPr>
        <p:spPr>
          <a:xfrm>
            <a:off x="8737600" y="228600"/>
            <a:ext cx="3251200" cy="6019800"/>
          </a:xfrm>
        </p:spPr>
        <p:txBody>
          <a:bodyPr/>
          <a:lstStyle>
            <a:lvl1pPr marL="0" indent="0">
              <a:buNone/>
              <a:defRPr sz="2000"/>
            </a:lvl1pPr>
            <a:lvl2pPr marL="0" indent="0">
              <a:buNone/>
              <a:defRPr/>
            </a:lvl2pPr>
            <a:lvl3pPr marL="0" indent="0">
              <a:buNone/>
              <a:defRPr/>
            </a:lvl3pPr>
          </a:lstStyle>
          <a:p>
            <a:pPr lvl="0"/>
            <a:r>
              <a:rPr lang="en-US" dirty="0"/>
              <a:t>Click to add text or choose an icon below to insert other content</a:t>
            </a:r>
          </a:p>
        </p:txBody>
      </p:sp>
      <p:sp>
        <p:nvSpPr>
          <p:cNvPr id="7" name="Text Placeholder 6"/>
          <p:cNvSpPr>
            <a:spLocks noGrp="1"/>
          </p:cNvSpPr>
          <p:nvPr>
            <p:ph type="body" sz="quarter" idx="12" hasCustomPrompt="1"/>
            <p:custDataLst>
              <p:tags r:id="rId5"/>
            </p:custDataLst>
          </p:nvPr>
        </p:nvSpPr>
        <p:spPr>
          <a:xfrm>
            <a:off x="609601" y="838200"/>
            <a:ext cx="7625751" cy="457200"/>
          </a:xfrm>
        </p:spPr>
        <p:txBody>
          <a:bodyPr/>
          <a:lstStyle>
            <a:lvl1pPr marL="0" indent="0">
              <a:buNone/>
              <a:defRPr sz="2000" i="1"/>
            </a:lvl1pPr>
          </a:lstStyle>
          <a:p>
            <a:pPr lvl="0"/>
            <a:r>
              <a:rPr lang="en-US" dirty="0"/>
              <a:t>Click to Add a Subtitle</a:t>
            </a:r>
          </a:p>
        </p:txBody>
      </p:sp>
    </p:spTree>
  </p:cSld>
  <p:clrMapOvr>
    <a:masterClrMapping/>
  </p:clrMapOvr>
  <p:extLst>
    <p:ext uri="{DCECCB84-F9BA-43D5-87BE-67443E8EF086}">
      <p15:sldGuideLst xmlns:p15="http://schemas.microsoft.com/office/powerpoint/2012/main">
        <p15:guide id="1" pos="384">
          <p15:clr>
            <a:srgbClr val="5ACBF0"/>
          </p15:clr>
        </p15:guide>
        <p15:guide id="2" pos="5184">
          <p15:clr>
            <a:srgbClr val="5ACBF0"/>
          </p15:clr>
        </p15:guide>
        <p15:guide id="3" orient="horz" pos="3944">
          <p15:clr>
            <a:srgbClr val="5ACBF0"/>
          </p15:clr>
        </p15:guide>
        <p15:guide id="4" orient="horz" pos="888">
          <p15:clr>
            <a:srgbClr val="5ACBF0"/>
          </p15:clr>
        </p15:guide>
        <p15:guide id="5" orient="horz" pos="528">
          <p15:clr>
            <a:srgbClr val="5ACBF0"/>
          </p15:clr>
        </p15:guide>
        <p15:guide id="6" orient="horz" pos="144">
          <p15:clr>
            <a:srgbClr val="5ACBF0"/>
          </p15:clr>
        </p15:guide>
        <p15:guide id="7" pos="5503">
          <p15:clr>
            <a:srgbClr val="5ACBF0"/>
          </p15:clr>
        </p15:guide>
        <p15:guide id="8" pos="756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Left Gray Bar">
    <p:spTree>
      <p:nvGrpSpPr>
        <p:cNvPr id="1" name=""/>
        <p:cNvGrpSpPr/>
        <p:nvPr/>
      </p:nvGrpSpPr>
      <p:grpSpPr>
        <a:xfrm>
          <a:off x="0" y="0"/>
          <a:ext cx="0" cy="0"/>
          <a:chOff x="0" y="0"/>
          <a:chExt cx="0" cy="0"/>
        </a:xfrm>
      </p:grpSpPr>
      <p:sp>
        <p:nvSpPr>
          <p:cNvPr id="3" name="Rectangle 2"/>
          <p:cNvSpPr/>
          <p:nvPr>
            <p:custDataLst>
              <p:tags r:id="rId1"/>
            </p:custDataLst>
          </p:nvPr>
        </p:nvSpPr>
        <p:spPr bwMode="ltGray">
          <a:xfrm>
            <a:off x="0" y="0"/>
            <a:ext cx="4145280" cy="640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p:cNvSpPr>
            <a:spLocks noGrp="1"/>
          </p:cNvSpPr>
          <p:nvPr>
            <p:ph type="title" hasCustomPrompt="1"/>
            <p:custDataLst>
              <p:tags r:id="rId2"/>
            </p:custDataLst>
          </p:nvPr>
        </p:nvSpPr>
        <p:spPr>
          <a:xfrm>
            <a:off x="4449234" y="65776"/>
            <a:ext cx="7742767" cy="1143000"/>
          </a:xfrm>
        </p:spPr>
        <p:txBody>
          <a:bodyPr/>
          <a:lstStyle>
            <a:lvl1pPr algn="l">
              <a:defRPr/>
            </a:lvl1pPr>
          </a:lstStyle>
          <a:p>
            <a:r>
              <a:rPr lang="en-US" dirty="0"/>
              <a:t>Click to Add a Title</a:t>
            </a:r>
          </a:p>
        </p:txBody>
      </p:sp>
      <p:sp>
        <p:nvSpPr>
          <p:cNvPr id="5" name="Content Placeholder 5"/>
          <p:cNvSpPr>
            <a:spLocks noGrp="1"/>
          </p:cNvSpPr>
          <p:nvPr>
            <p:ph sz="quarter" idx="10" hasCustomPrompt="1"/>
            <p:custDataLst>
              <p:tags r:id="rId3"/>
            </p:custDataLst>
          </p:nvPr>
        </p:nvSpPr>
        <p:spPr>
          <a:xfrm>
            <a:off x="4449233" y="1414463"/>
            <a:ext cx="7437120" cy="4846637"/>
          </a:xfrm>
        </p:spPr>
        <p:txBody>
          <a:bodyPr vert="horz" lIns="91440" tIns="45720" rIns="91440" bIns="45720" rtlCol="0">
            <a:noAutofit/>
          </a:bodyPr>
          <a:lstStyle>
            <a:lvl1pPr>
              <a:defRPr/>
            </a:lvl1pPr>
            <a:lvl2pPr>
              <a:defRPr/>
            </a:lvl2pPr>
            <a:lvl3pPr>
              <a:defRPr/>
            </a:lvl3pPr>
          </a:lstStyle>
          <a:p>
            <a:pPr lvl="0"/>
            <a:r>
              <a:rPr lang="en-US" dirty="0"/>
              <a:t>Click to add text or choose an icon below to insert other content</a:t>
            </a:r>
          </a:p>
          <a:p>
            <a:pPr lvl="1"/>
            <a:r>
              <a:rPr lang="en-US" dirty="0"/>
              <a:t>Second level</a:t>
            </a:r>
          </a:p>
          <a:p>
            <a:pPr lvl="2"/>
            <a:r>
              <a:rPr lang="en-US" dirty="0"/>
              <a:t>Third level</a:t>
            </a:r>
          </a:p>
          <a:p>
            <a:pPr lvl="3"/>
            <a:r>
              <a:rPr lang="en-US" dirty="0"/>
              <a:t>Fourth level</a:t>
            </a:r>
          </a:p>
        </p:txBody>
      </p:sp>
      <p:sp>
        <p:nvSpPr>
          <p:cNvPr id="6" name="Content Placeholder 7"/>
          <p:cNvSpPr>
            <a:spLocks noGrp="1"/>
          </p:cNvSpPr>
          <p:nvPr>
            <p:ph sz="quarter" idx="11" hasCustomPrompt="1"/>
            <p:custDataLst>
              <p:tags r:id="rId4"/>
            </p:custDataLst>
          </p:nvPr>
        </p:nvSpPr>
        <p:spPr>
          <a:xfrm>
            <a:off x="274320" y="228600"/>
            <a:ext cx="3596640" cy="6019800"/>
          </a:xfrm>
        </p:spPr>
        <p:txBody>
          <a:bodyPr/>
          <a:lstStyle>
            <a:lvl1pPr marL="233363" indent="-233363">
              <a:buFont typeface="Arial" pitchFamily="34" charset="0"/>
              <a:buChar char="•"/>
              <a:defRPr sz="2000"/>
            </a:lvl1pPr>
            <a:lvl2pPr marL="457200" indent="-227013">
              <a:buFont typeface="Arial" pitchFamily="34" charset="0"/>
              <a:buChar char="–"/>
              <a:defRPr sz="1800" baseline="0"/>
            </a:lvl2pPr>
            <a:lvl3pPr marL="690563" indent="-236538">
              <a:buFont typeface="Arial" pitchFamily="34" charset="0"/>
              <a:buChar char="–"/>
              <a:tabLst>
                <a:tab pos="690563" algn="l"/>
              </a:tabLst>
              <a:defRPr sz="1600" baseline="0"/>
            </a:lvl3pPr>
          </a:lstStyle>
          <a:p>
            <a:pPr lvl="0"/>
            <a:r>
              <a:rPr lang="en-US" dirty="0"/>
              <a:t>Click to add text or choose an icon below to insert other content</a:t>
            </a:r>
          </a:p>
          <a:p>
            <a:pPr lvl="1"/>
            <a:r>
              <a:rPr lang="en-US" dirty="0"/>
              <a:t>Second level</a:t>
            </a:r>
          </a:p>
          <a:p>
            <a:pPr lvl="2"/>
            <a:r>
              <a:rPr lang="en-US" dirty="0"/>
              <a:t>Third level</a:t>
            </a:r>
          </a:p>
        </p:txBody>
      </p:sp>
      <p:sp>
        <p:nvSpPr>
          <p:cNvPr id="7" name="Text Placeholder 6"/>
          <p:cNvSpPr>
            <a:spLocks noGrp="1"/>
          </p:cNvSpPr>
          <p:nvPr>
            <p:ph type="body" sz="quarter" idx="12" hasCustomPrompt="1"/>
            <p:custDataLst>
              <p:tags r:id="rId5"/>
            </p:custDataLst>
          </p:nvPr>
        </p:nvSpPr>
        <p:spPr>
          <a:xfrm>
            <a:off x="4449234" y="838200"/>
            <a:ext cx="7742767" cy="457200"/>
          </a:xfrm>
        </p:spPr>
        <p:txBody>
          <a:bodyPr/>
          <a:lstStyle>
            <a:lvl1pPr marL="0" indent="0">
              <a:buNone/>
              <a:defRPr sz="2000" i="1"/>
            </a:lvl1pPr>
          </a:lstStyle>
          <a:p>
            <a:pPr lvl="0"/>
            <a:r>
              <a:rPr lang="en-US" dirty="0"/>
              <a:t>Click to Add a Subtitle</a:t>
            </a:r>
          </a:p>
        </p:txBody>
      </p:sp>
    </p:spTree>
  </p:cSld>
  <p:clrMapOvr>
    <a:masterClrMapping/>
  </p:clrMapOvr>
  <p:extLst>
    <p:ext uri="{DCECCB84-F9BA-43D5-87BE-67443E8EF086}">
      <p15:sldGuideLst xmlns:p15="http://schemas.microsoft.com/office/powerpoint/2012/main">
        <p15:guide id="1" orient="horz" pos="528">
          <p15:clr>
            <a:srgbClr val="5ACBF0"/>
          </p15:clr>
        </p15:guide>
        <p15:guide id="2" orient="horz" pos="888">
          <p15:clr>
            <a:srgbClr val="5ACBF0"/>
          </p15:clr>
        </p15:guide>
        <p15:guide id="3" orient="horz" pos="3944">
          <p15:clr>
            <a:srgbClr val="5ACBF0"/>
          </p15:clr>
        </p15:guide>
        <p15:guide id="4" pos="173">
          <p15:clr>
            <a:srgbClr val="5ACBF0"/>
          </p15:clr>
        </p15:guide>
        <p15:guide id="5" pos="2441">
          <p15:clr>
            <a:srgbClr val="5ACBF0"/>
          </p15:clr>
        </p15:guide>
        <p15:guide id="6" pos="7488">
          <p15:clr>
            <a:srgbClr val="5ACBF0"/>
          </p15:clr>
        </p15:guide>
        <p15:guide id="7" pos="280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77BCB2-9D0A-499A-B2BE-A59EFA404956}"/>
              </a:ext>
            </a:extLst>
          </p:cNvPr>
          <p:cNvPicPr>
            <a:picLocks noChangeAspect="1"/>
          </p:cNvPicPr>
          <p:nvPr>
            <p:custDataLst>
              <p:tags r:id="rId1"/>
            </p:custDataLst>
          </p:nvPr>
        </p:nvPicPr>
        <p:blipFill>
          <a:blip r:embed="rId5"/>
          <a:stretch>
            <a:fillRect/>
          </a:stretch>
        </p:blipFill>
        <p:spPr>
          <a:xfrm>
            <a:off x="0" y="0"/>
            <a:ext cx="12192000" cy="6858000"/>
          </a:xfrm>
          <a:prstGeom prst="rect">
            <a:avLst/>
          </a:prstGeom>
        </p:spPr>
      </p:pic>
      <p:pic>
        <p:nvPicPr>
          <p:cNvPr id="7" name="Picture 6"/>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0233358" y="485435"/>
            <a:ext cx="1653211" cy="529027"/>
          </a:xfrm>
          <a:prstGeom prst="rect">
            <a:avLst/>
          </a:prstGeom>
        </p:spPr>
      </p:pic>
      <p:sp>
        <p:nvSpPr>
          <p:cNvPr id="8" name="TextBox 7"/>
          <p:cNvSpPr txBox="1"/>
          <p:nvPr>
            <p:custDataLst>
              <p:tags r:id="rId3"/>
            </p:custDataLst>
          </p:nvPr>
        </p:nvSpPr>
        <p:spPr>
          <a:xfrm>
            <a:off x="1360968" y="2558734"/>
            <a:ext cx="4363427" cy="923330"/>
          </a:xfrm>
          <a:prstGeom prst="rect">
            <a:avLst/>
          </a:prstGeom>
          <a:noFill/>
        </p:spPr>
        <p:txBody>
          <a:bodyPr wrap="square" rtlCol="0">
            <a:spAutoFit/>
          </a:bodyPr>
          <a:lstStyle/>
          <a:p>
            <a:r>
              <a:rPr lang="en-US" sz="5400" b="1" dirty="0"/>
              <a:t>Thank You</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End logo">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4267351" y="2843832"/>
            <a:ext cx="3657298" cy="117033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lvl1pPr>
          </a:lstStyle>
          <a:p>
            <a:r>
              <a:rPr lang="en-US" dirty="0"/>
              <a:t>Click to Add a Title</a:t>
            </a:r>
          </a:p>
        </p:txBody>
      </p:sp>
      <p:sp>
        <p:nvSpPr>
          <p:cNvPr id="3" name="Content Placeholder 2"/>
          <p:cNvSpPr>
            <a:spLocks noGrp="1"/>
          </p:cNvSpPr>
          <p:nvPr>
            <p:ph idx="1" hasCustomPrompt="1"/>
            <p:custDataLst>
              <p:tags r:id="rId2"/>
            </p:custDataLst>
          </p:nvPr>
        </p:nvSpPr>
        <p:spPr/>
        <p:txBody>
          <a:bodyPr/>
          <a:lstStyle>
            <a:lvl1pPr>
              <a:defRPr/>
            </a:lvl1pPr>
          </a:lstStyle>
          <a:p>
            <a:pPr lvl="0"/>
            <a:r>
              <a:rPr lang="en-US" dirty="0"/>
              <a:t>Click to add text or choose an icon below to insert other content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extLst>
    <p:ext uri="{DCECCB84-F9BA-43D5-87BE-67443E8EF086}">
      <p15:sldGuideLst xmlns:p15="http://schemas.microsoft.com/office/powerpoint/2012/main">
        <p15:guide id="1" pos="384">
          <p15:clr>
            <a:srgbClr val="5ACBF0"/>
          </p15:clr>
        </p15:guide>
        <p15:guide id="2" pos="7296">
          <p15:clr>
            <a:srgbClr val="5ACBF0"/>
          </p15:clr>
        </p15:guide>
        <p15:guide id="3" orient="horz" pos="888">
          <p15:clr>
            <a:srgbClr val="5ACBF0"/>
          </p15:clr>
        </p15:guide>
        <p15:guide id="4" orient="horz" pos="3943">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zh-TW"/>
              <a:t>Click to edit Master title style</a:t>
            </a:r>
            <a:endParaRPr lang="en-US" dirty="0"/>
          </a:p>
        </p:txBody>
      </p:sp>
      <p:sp>
        <p:nvSpPr>
          <p:cNvPr id="3" name="Vertical Text Placeholder 2"/>
          <p:cNvSpPr>
            <a:spLocks noGrp="1"/>
          </p:cNvSpPr>
          <p:nvPr>
            <p:ph type="body" orient="vert" idx="1"/>
            <p:custDataLst>
              <p:tags r:id="rId2"/>
            </p:custDataLst>
          </p:nvPr>
        </p:nvSpPr>
        <p:spPr/>
        <p:txBody>
          <a:bodyPr vert="eaVert"/>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9770300" y="365125"/>
            <a:ext cx="1813687" cy="5897566"/>
          </a:xfrm>
        </p:spPr>
        <p:txBody>
          <a:bodyPr vert="eaVert"/>
          <a:lstStyle/>
          <a:p>
            <a:r>
              <a:rPr lang="en-US" altLang="zh-TW"/>
              <a:t>Click to edit Master title style</a:t>
            </a:r>
            <a:endParaRPr lang="en-US" dirty="0"/>
          </a:p>
        </p:txBody>
      </p:sp>
      <p:sp>
        <p:nvSpPr>
          <p:cNvPr id="3" name="Vertical Text Placeholder 2"/>
          <p:cNvSpPr>
            <a:spLocks noGrp="1"/>
          </p:cNvSpPr>
          <p:nvPr>
            <p:ph type="body" orient="vert" idx="1"/>
            <p:custDataLst>
              <p:tags r:id="rId2"/>
            </p:custDataLst>
          </p:nvPr>
        </p:nvSpPr>
        <p:spPr>
          <a:xfrm>
            <a:off x="609601" y="365125"/>
            <a:ext cx="9022914" cy="5897566"/>
          </a:xfrm>
        </p:spPr>
        <p:txBody>
          <a:bodyPr vert="eaVert"/>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ynopsys 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44057EF-F0C7-4197-82D0-267908AF3CF8}"/>
              </a:ext>
            </a:extLst>
          </p:cNvPr>
          <p:cNvPicPr>
            <a:picLocks noChangeAspect="1"/>
          </p:cNvPicPr>
          <p:nvPr>
            <p:custDataLst>
              <p:tags r:id="rId1"/>
            </p:custDataLst>
          </p:nvPr>
        </p:nvPicPr>
        <p:blipFill>
          <a:blip r:embed="rId8"/>
          <a:stretch>
            <a:fillRect/>
          </a:stretch>
        </p:blipFill>
        <p:spPr>
          <a:xfrm>
            <a:off x="0" y="0"/>
            <a:ext cx="12192000" cy="6858000"/>
          </a:xfrm>
          <a:prstGeom prst="rect">
            <a:avLst/>
          </a:prstGeom>
        </p:spPr>
      </p:pic>
      <p:pic>
        <p:nvPicPr>
          <p:cNvPr id="12" name="Picture 11"/>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0233358" y="485435"/>
            <a:ext cx="1653211" cy="529027"/>
          </a:xfrm>
          <a:prstGeom prst="rect">
            <a:avLst/>
          </a:prstGeom>
        </p:spPr>
      </p:pic>
      <p:sp>
        <p:nvSpPr>
          <p:cNvPr id="8" name="Text Placeholder 15"/>
          <p:cNvSpPr>
            <a:spLocks noGrp="1"/>
          </p:cNvSpPr>
          <p:nvPr>
            <p:ph type="body" sz="quarter" idx="10" hasCustomPrompt="1"/>
            <p:custDataLst>
              <p:tags r:id="rId3"/>
            </p:custDataLst>
          </p:nvPr>
        </p:nvSpPr>
        <p:spPr>
          <a:xfrm>
            <a:off x="609600" y="4108495"/>
            <a:ext cx="10962523" cy="731520"/>
          </a:xfrm>
        </p:spPr>
        <p:txBody>
          <a:bodyPr anchor="b"/>
          <a:lstStyle>
            <a:lvl1pPr marL="0" indent="0" algn="l">
              <a:buNone/>
              <a:defRPr sz="2000" baseline="0">
                <a:solidFill>
                  <a:schemeClr val="tx1"/>
                </a:solidFill>
                <a:effectLst/>
              </a:defRPr>
            </a:lvl1pPr>
            <a:lvl2pPr marL="0" indent="0" algn="ctr">
              <a:buNone/>
              <a:defRPr>
                <a:solidFill>
                  <a:schemeClr val="tx1">
                    <a:lumMod val="65000"/>
                    <a:lumOff val="35000"/>
                  </a:schemeClr>
                </a:solidFill>
              </a:defRPr>
            </a:lvl2pPr>
            <a:lvl3pPr algn="ctr">
              <a:defRPr>
                <a:solidFill>
                  <a:schemeClr val="tx1">
                    <a:lumMod val="65000"/>
                    <a:lumOff val="35000"/>
                  </a:schemeClr>
                </a:solidFill>
              </a:defRPr>
            </a:lvl3pPr>
            <a:lvl4pPr algn="ctr">
              <a:defRPr>
                <a:solidFill>
                  <a:schemeClr val="tx1">
                    <a:lumMod val="65000"/>
                    <a:lumOff val="35000"/>
                  </a:schemeClr>
                </a:solidFill>
              </a:defRPr>
            </a:lvl4pPr>
            <a:lvl5pPr algn="ctr">
              <a:defRPr>
                <a:solidFill>
                  <a:schemeClr val="tx1">
                    <a:lumMod val="65000"/>
                    <a:lumOff val="35000"/>
                  </a:schemeClr>
                </a:solidFill>
              </a:defRPr>
            </a:lvl5pPr>
          </a:lstStyle>
          <a:p>
            <a:pPr lvl="0"/>
            <a:r>
              <a:rPr lang="en-US" dirty="0"/>
              <a:t>Presenter’s Name</a:t>
            </a:r>
          </a:p>
        </p:txBody>
      </p:sp>
      <p:sp>
        <p:nvSpPr>
          <p:cNvPr id="9" name="Text Placeholder 18"/>
          <p:cNvSpPr>
            <a:spLocks noGrp="1"/>
          </p:cNvSpPr>
          <p:nvPr>
            <p:ph type="body" sz="quarter" idx="11" hasCustomPrompt="1"/>
            <p:custDataLst>
              <p:tags r:id="rId4"/>
            </p:custDataLst>
          </p:nvPr>
        </p:nvSpPr>
        <p:spPr>
          <a:xfrm>
            <a:off x="609600" y="4861720"/>
            <a:ext cx="4876800" cy="396815"/>
          </a:xfrm>
        </p:spPr>
        <p:txBody>
          <a:bodyPr anchor="b"/>
          <a:lstStyle>
            <a:lvl1pPr algn="l">
              <a:buNone/>
              <a:defRPr sz="1800">
                <a:solidFill>
                  <a:schemeClr val="tx1"/>
                </a:solidFill>
                <a:effectLst/>
              </a:defRPr>
            </a:lvl1pPr>
          </a:lstStyle>
          <a:p>
            <a:pPr lvl="0"/>
            <a:r>
              <a:rPr lang="en-US" dirty="0"/>
              <a:t>Date</a:t>
            </a:r>
          </a:p>
        </p:txBody>
      </p:sp>
      <p:sp>
        <p:nvSpPr>
          <p:cNvPr id="21" name="Subtitle 2"/>
          <p:cNvSpPr>
            <a:spLocks noGrp="1"/>
          </p:cNvSpPr>
          <p:nvPr>
            <p:ph type="subTitle" idx="1" hasCustomPrompt="1"/>
            <p:custDataLst>
              <p:tags r:id="rId5"/>
            </p:custDataLst>
          </p:nvPr>
        </p:nvSpPr>
        <p:spPr>
          <a:xfrm>
            <a:off x="609600" y="3094851"/>
            <a:ext cx="10963923" cy="917516"/>
          </a:xfrm>
        </p:spPr>
        <p:txBody>
          <a:bodyPr/>
          <a:lstStyle>
            <a:lvl1pPr marL="0" indent="0" algn="l">
              <a:buNone/>
              <a:defRPr sz="2800" b="0">
                <a:solidFill>
                  <a:schemeClr val="tx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 Subtitle</a:t>
            </a:r>
          </a:p>
        </p:txBody>
      </p:sp>
      <p:sp>
        <p:nvSpPr>
          <p:cNvPr id="22" name="Title 1"/>
          <p:cNvSpPr>
            <a:spLocks noGrp="1"/>
          </p:cNvSpPr>
          <p:nvPr>
            <p:ph type="ctrTitle" hasCustomPrompt="1"/>
            <p:custDataLst>
              <p:tags r:id="rId6"/>
            </p:custDataLst>
          </p:nvPr>
        </p:nvSpPr>
        <p:spPr>
          <a:xfrm>
            <a:off x="609600" y="1895641"/>
            <a:ext cx="10972800" cy="1177506"/>
          </a:xfrm>
        </p:spPr>
        <p:txBody>
          <a:bodyPr anchor="b">
            <a:noAutofit/>
          </a:bodyPr>
          <a:lstStyle>
            <a:lvl1pPr algn="l">
              <a:defRPr sz="3600">
                <a:solidFill>
                  <a:schemeClr val="tx1"/>
                </a:solidFill>
                <a:effectLst/>
              </a:defRPr>
            </a:lvl1pPr>
          </a:lstStyle>
          <a:p>
            <a:r>
              <a:rPr lang="en-US" dirty="0"/>
              <a:t>Click to Add a Title</a:t>
            </a:r>
          </a:p>
        </p:txBody>
      </p:sp>
    </p:spTree>
  </p:cSld>
  <p:clrMapOvr>
    <a:masterClrMapping/>
  </p:clrMapOvr>
  <p:extLst>
    <p:ext uri="{DCECCB84-F9BA-43D5-87BE-67443E8EF086}">
      <p15:sldGuideLst xmlns:p15="http://schemas.microsoft.com/office/powerpoint/2012/main">
        <p15:guide id="1" pos="384">
          <p15:clr>
            <a:srgbClr val="5ACBF0"/>
          </p15:clr>
        </p15:guide>
        <p15:guide id="2" pos="729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gal Disclosure NDA">
    <p:spTree>
      <p:nvGrpSpPr>
        <p:cNvPr id="1" name=""/>
        <p:cNvGrpSpPr/>
        <p:nvPr/>
      </p:nvGrpSpPr>
      <p:grpSpPr>
        <a:xfrm>
          <a:off x="0" y="0"/>
          <a:ext cx="0" cy="0"/>
          <a:chOff x="0" y="0"/>
          <a:chExt cx="0" cy="0"/>
        </a:xfrm>
      </p:grpSpPr>
      <p:sp>
        <p:nvSpPr>
          <p:cNvPr id="2" name="Content Placeholder 2"/>
          <p:cNvSpPr>
            <a:spLocks noGrp="1"/>
          </p:cNvSpPr>
          <p:nvPr>
            <p:custDataLst>
              <p:tags r:id="rId1"/>
            </p:custDataLst>
          </p:nvPr>
        </p:nvSpPr>
        <p:spPr>
          <a:xfrm>
            <a:off x="609600" y="609601"/>
            <a:ext cx="10972800" cy="452596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027113"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None/>
            </a:pPr>
            <a:r>
              <a:rPr lang="en-US" b="1" dirty="0"/>
              <a:t>CONFIDENTIAL INFORMATION</a:t>
            </a:r>
          </a:p>
          <a:p>
            <a:pPr marL="0" indent="0">
              <a:buNone/>
            </a:pPr>
            <a:r>
              <a:rPr lang="en-US" dirty="0"/>
              <a:t>The following material is confidential information of Synopsys and is being disclosed to you pursuant to a non-disclosure agreement between you or your employer and Synopsys. The material being disclosed may only be used as permitted under such non-disclosure agreement. </a:t>
            </a:r>
          </a:p>
          <a:p>
            <a:pPr>
              <a:buNone/>
            </a:pPr>
            <a:r>
              <a:rPr lang="en-US" dirty="0"/>
              <a:t> </a:t>
            </a:r>
          </a:p>
          <a:p>
            <a:pPr>
              <a:buNone/>
            </a:pPr>
            <a:r>
              <a:rPr lang="en-US" b="1" dirty="0"/>
              <a:t>IMPORTANT NOTICE</a:t>
            </a:r>
          </a:p>
          <a:p>
            <a:pPr marL="0" indent="0">
              <a:buNone/>
            </a:pPr>
            <a:r>
              <a:rPr lang="en-US" dirty="0"/>
              <a:t>In the event information in this presentation reflects Synopsys’ future plans, such plans are as of the date of this presentation and are subject to change. Synopsys is not obligated to develop the products with the features and functionality discussed in these materials. In any event, Synopsys’ products may be offered and purchased only pursuant to an authorized quote and purchase order or a mutually agreed upon written contract. </a:t>
            </a:r>
          </a:p>
        </p:txBody>
      </p:sp>
    </p:spTree>
  </p:cSld>
  <p:clrMapOvr>
    <a:masterClrMapping/>
  </p:clrMapOvr>
  <p:extLst>
    <p:ext uri="{DCECCB84-F9BA-43D5-87BE-67443E8EF086}">
      <p15:sldGuideLst xmlns:p15="http://schemas.microsoft.com/office/powerpoint/2012/main">
        <p15:guide id="1" pos="384">
          <p15:clr>
            <a:srgbClr val="5ACBF0"/>
          </p15:clr>
        </p15:guide>
        <p15:guide id="2" pos="7296">
          <p15:clr>
            <a:srgbClr val="5ACBF0"/>
          </p15:clr>
        </p15:guide>
        <p15:guide id="3" orient="horz" pos="3945">
          <p15:clr>
            <a:srgbClr val="5ACBF0"/>
          </p15:clr>
        </p15:guide>
        <p15:guide id="4" orient="horz" pos="37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609600" y="68574"/>
            <a:ext cx="11582400" cy="1143000"/>
          </a:xfrm>
        </p:spPr>
        <p:txBody>
          <a:bodyPr/>
          <a:lstStyle/>
          <a:p>
            <a:r>
              <a:rPr lang="en-US" dirty="0"/>
              <a:t>Click to Add a Title</a:t>
            </a:r>
          </a:p>
        </p:txBody>
      </p:sp>
      <p:sp>
        <p:nvSpPr>
          <p:cNvPr id="3" name="Content Placeholder 2"/>
          <p:cNvSpPr>
            <a:spLocks noGrp="1"/>
          </p:cNvSpPr>
          <p:nvPr>
            <p:ph idx="1" hasCustomPrompt="1"/>
            <p:custDataLst>
              <p:tags r:id="rId2"/>
            </p:custDataLst>
          </p:nvPr>
        </p:nvSpPr>
        <p:spPr>
          <a:xfrm>
            <a:off x="609600" y="1414463"/>
            <a:ext cx="10972800" cy="4848225"/>
          </a:xfrm>
        </p:spPr>
        <p:txBody>
          <a:bodyPr vert="horz" lIns="91440" tIns="45720" rIns="91440" bIns="45720" rtlCol="0">
            <a:noAutofit/>
          </a:bodyPr>
          <a:lstStyle>
            <a:lvl1pPr>
              <a:defRPr baseline="0"/>
            </a:lvl1pPr>
            <a:lvl2pPr>
              <a:defRPr/>
            </a:lvl2pPr>
            <a:lvl3pPr>
              <a:defRPr/>
            </a:lvl3pPr>
            <a:lvl4pPr>
              <a:defRPr/>
            </a:lvl4pPr>
            <a:lvl5pPr>
              <a:defRPr/>
            </a:lvl5pPr>
            <a:lvl6pPr>
              <a:defRPr/>
            </a:lvl6pPr>
          </a:lstStyle>
          <a:p>
            <a:pPr lvl="0"/>
            <a:r>
              <a:rPr lang="en-US" dirty="0"/>
              <a:t>Click to add text or choose an icon below to insert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2" hasCustomPrompt="1"/>
            <p:custDataLst>
              <p:tags r:id="rId3"/>
            </p:custDataLst>
          </p:nvPr>
        </p:nvSpPr>
        <p:spPr>
          <a:xfrm>
            <a:off x="609600" y="838200"/>
            <a:ext cx="11582400" cy="457200"/>
          </a:xfrm>
        </p:spPr>
        <p:txBody>
          <a:bodyPr/>
          <a:lstStyle>
            <a:lvl1pPr marL="0" indent="0">
              <a:buNone/>
              <a:defRPr sz="2000" i="1"/>
            </a:lvl1pPr>
          </a:lstStyle>
          <a:p>
            <a:pPr lvl="0"/>
            <a:r>
              <a:rPr lang="en-US" dirty="0"/>
              <a:t>Click to Add a Subtitle</a:t>
            </a:r>
          </a:p>
        </p:txBody>
      </p:sp>
    </p:spTree>
  </p:cSld>
  <p:clrMapOvr>
    <a:masterClrMapping/>
  </p:clrMapOvr>
  <p:extLst>
    <p:ext uri="{DCECCB84-F9BA-43D5-87BE-67443E8EF086}">
      <p15:sldGuideLst xmlns:p15="http://schemas.microsoft.com/office/powerpoint/2012/main">
        <p15:guide id="1" pos="384">
          <p15:clr>
            <a:srgbClr val="5ACBF0"/>
          </p15:clr>
        </p15:guide>
        <p15:guide id="2" pos="7296">
          <p15:clr>
            <a:srgbClr val="5ACBF0"/>
          </p15:clr>
        </p15:guide>
        <p15:guide id="3" orient="horz" pos="888">
          <p15:clr>
            <a:srgbClr val="5ACBF0"/>
          </p15:clr>
        </p15:guide>
        <p15:guide id="4" orient="horz" pos="3947">
          <p15:clr>
            <a:srgbClr val="5ACBF0"/>
          </p15:clr>
        </p15:guide>
        <p15:guide id="5" orient="horz" pos="52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48F746-CEB3-4F47-8DCC-9A7E1FDEAD0A}"/>
              </a:ext>
            </a:extLst>
          </p:cNvPr>
          <p:cNvPicPr>
            <a:picLocks noChangeAspect="1"/>
          </p:cNvPicPr>
          <p:nvPr>
            <p:custDataLst>
              <p:tags r:id="rId1"/>
            </p:custDataLst>
          </p:nvPr>
        </p:nvPicPr>
        <p:blipFill>
          <a:blip r:embed="rId5"/>
          <a:stretch>
            <a:fillRect/>
          </a:stretch>
        </p:blipFill>
        <p:spPr bwMode="invGray">
          <a:xfrm>
            <a:off x="-9" y="1215389"/>
            <a:ext cx="12192357" cy="1295438"/>
          </a:xfrm>
          <a:prstGeom prst="rect">
            <a:avLst/>
          </a:prstGeom>
        </p:spPr>
      </p:pic>
      <p:sp>
        <p:nvSpPr>
          <p:cNvPr id="2" name="Title 1"/>
          <p:cNvSpPr>
            <a:spLocks noGrp="1"/>
          </p:cNvSpPr>
          <p:nvPr>
            <p:ph type="title"/>
            <p:custDataLst>
              <p:tags r:id="rId2"/>
            </p:custDataLst>
          </p:nvPr>
        </p:nvSpPr>
        <p:spPr>
          <a:xfrm>
            <a:off x="609600" y="1295400"/>
            <a:ext cx="11582400" cy="1143000"/>
          </a:xfrm>
        </p:spPr>
        <p:txBody>
          <a:bodyPr/>
          <a:lstStyle>
            <a:lvl1pPr>
              <a:defRPr>
                <a:solidFill>
                  <a:srgbClr val="FFFFFF"/>
                </a:solidFill>
                <a:effectLst>
                  <a:outerShdw blurRad="38100" dist="38100" dir="2700000" algn="tl">
                    <a:srgbClr val="000000">
                      <a:alpha val="43137"/>
                    </a:srgbClr>
                  </a:outerShdw>
                </a:effectLst>
              </a:defRPr>
            </a:lvl1pPr>
          </a:lstStyle>
          <a:p>
            <a:r>
              <a:rPr lang="en-US" altLang="zh-TW"/>
              <a:t>Click to edit Master title style</a:t>
            </a:r>
            <a:endParaRPr lang="en-US" dirty="0"/>
          </a:p>
        </p:txBody>
      </p:sp>
      <p:sp>
        <p:nvSpPr>
          <p:cNvPr id="7" name="Text Placeholder 6"/>
          <p:cNvSpPr>
            <a:spLocks noGrp="1"/>
          </p:cNvSpPr>
          <p:nvPr>
            <p:ph type="body" sz="quarter" idx="10" hasCustomPrompt="1"/>
            <p:custDataLst>
              <p:tags r:id="rId3"/>
            </p:custDataLst>
          </p:nvPr>
        </p:nvSpPr>
        <p:spPr>
          <a:xfrm>
            <a:off x="1524000" y="2688610"/>
            <a:ext cx="10058400" cy="3559791"/>
          </a:xfrm>
        </p:spPr>
        <p:txBody>
          <a:bodyPr/>
          <a:lstStyle>
            <a:lvl1pPr>
              <a:spcBef>
                <a:spcPts val="1867"/>
              </a:spcBef>
              <a:spcAft>
                <a:spcPts val="0"/>
              </a:spcAft>
              <a:buFontTx/>
              <a:buNone/>
              <a:defRPr baseline="0"/>
            </a:lvl1pPr>
            <a:lvl2pPr>
              <a:buFontTx/>
              <a:buNone/>
              <a:defRPr/>
            </a:lvl2pPr>
            <a:lvl3pPr>
              <a:buFontTx/>
              <a:buNone/>
              <a:defRPr/>
            </a:lvl3pPr>
            <a:lvl4pPr>
              <a:buFontTx/>
              <a:buNone/>
              <a:defRPr/>
            </a:lvl4pPr>
            <a:lvl5pPr>
              <a:buFontTx/>
              <a:buNone/>
              <a:defRPr/>
            </a:lvl5pPr>
          </a:lstStyle>
          <a:p>
            <a:pPr lvl="0"/>
            <a:r>
              <a:rPr lang="en-US" dirty="0"/>
              <a:t>Click to add agenda topics --- no bullets here</a:t>
            </a:r>
          </a:p>
        </p:txBody>
      </p:sp>
    </p:spTree>
  </p:cSld>
  <p:clrMapOvr>
    <a:masterClrMapping/>
  </p:clrMapOvr>
  <p:extLst>
    <p:ext uri="{DCECCB84-F9BA-43D5-87BE-67443E8EF086}">
      <p15:sldGuideLst xmlns:p15="http://schemas.microsoft.com/office/powerpoint/2012/main">
        <p15:guide id="1" orient="horz" pos="1693">
          <p15:clr>
            <a:srgbClr val="5ACBF0"/>
          </p15:clr>
        </p15:guide>
        <p15:guide id="2" pos="960">
          <p15:clr>
            <a:srgbClr val="5ACBF0"/>
          </p15:clr>
        </p15:guide>
        <p15:guide id="3" pos="7296">
          <p15:clr>
            <a:srgbClr val="5ACBF0"/>
          </p15:clr>
        </p15:guide>
        <p15:guide id="4" orient="horz" pos="394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20E43-B3EE-4B3C-8232-551DC61A70ED}"/>
              </a:ext>
            </a:extLst>
          </p:cNvPr>
          <p:cNvPicPr>
            <a:picLocks noChangeAspect="1"/>
          </p:cNvPicPr>
          <p:nvPr>
            <p:custDataLst>
              <p:tags r:id="rId1"/>
            </p:custDataLst>
          </p:nvPr>
        </p:nvPicPr>
        <p:blipFill>
          <a:blip r:embed="rId5"/>
          <a:stretch>
            <a:fillRect/>
          </a:stretch>
        </p:blipFill>
        <p:spPr bwMode="invGray">
          <a:xfrm>
            <a:off x="-1" y="2021760"/>
            <a:ext cx="12192005" cy="2540001"/>
          </a:xfrm>
          <a:prstGeom prst="rect">
            <a:avLst/>
          </a:prstGeom>
        </p:spPr>
      </p:pic>
      <p:sp>
        <p:nvSpPr>
          <p:cNvPr id="2" name="Title 1"/>
          <p:cNvSpPr>
            <a:spLocks noGrp="1"/>
          </p:cNvSpPr>
          <p:nvPr>
            <p:ph type="title" hasCustomPrompt="1"/>
            <p:custDataLst>
              <p:tags r:id="rId2"/>
            </p:custDataLst>
          </p:nvPr>
        </p:nvSpPr>
        <p:spPr>
          <a:xfrm>
            <a:off x="609601" y="2010333"/>
            <a:ext cx="10384465" cy="1253863"/>
          </a:xfrm>
        </p:spPr>
        <p:txBody>
          <a:bodyPr anchor="b">
            <a:normAutofit/>
          </a:bodyPr>
          <a:lstStyle>
            <a:lvl1pPr>
              <a:defRPr sz="3400">
                <a:solidFill>
                  <a:srgbClr val="FFFFFF"/>
                </a:solidFill>
                <a:effectLst>
                  <a:outerShdw blurRad="38100" dist="38100" dir="2700000" algn="tl">
                    <a:srgbClr val="000000">
                      <a:alpha val="43137"/>
                    </a:srgbClr>
                  </a:outerShdw>
                </a:effectLst>
              </a:defRPr>
            </a:lvl1pPr>
          </a:lstStyle>
          <a:p>
            <a:r>
              <a:rPr lang="en-US" dirty="0"/>
              <a:t>Click to Add a Title – Transition Slide</a:t>
            </a:r>
          </a:p>
        </p:txBody>
      </p:sp>
      <p:sp>
        <p:nvSpPr>
          <p:cNvPr id="3" name="Text Placeholder 2"/>
          <p:cNvSpPr>
            <a:spLocks noGrp="1"/>
          </p:cNvSpPr>
          <p:nvPr>
            <p:ph type="body" idx="1"/>
            <p:custDataLst>
              <p:tags r:id="rId3"/>
            </p:custDataLst>
          </p:nvPr>
        </p:nvSpPr>
        <p:spPr>
          <a:xfrm>
            <a:off x="609601" y="3430818"/>
            <a:ext cx="10384465" cy="1119515"/>
          </a:xfrm>
        </p:spPr>
        <p:txBody>
          <a:bodyPr/>
          <a:lstStyle>
            <a:lvl1pPr marL="0" indent="0">
              <a:buNone/>
              <a:defRPr sz="2400" i="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TW"/>
              <a:t>Edit Master text styles</a:t>
            </a:r>
          </a:p>
        </p:txBody>
      </p:sp>
    </p:spTree>
  </p:cSld>
  <p:clrMapOvr>
    <a:masterClrMapping/>
  </p:clrMapOvr>
  <p:extLst>
    <p:ext uri="{DCECCB84-F9BA-43D5-87BE-67443E8EF086}">
      <p15:sldGuideLst xmlns:p15="http://schemas.microsoft.com/office/powerpoint/2012/main">
        <p15:guide id="1" pos="384">
          <p15:clr>
            <a:srgbClr val="5ACBF0"/>
          </p15:clr>
        </p15:guide>
        <p15:guide id="2" pos="693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dirty="0"/>
              <a:t>Click to Add a Title</a:t>
            </a:r>
          </a:p>
        </p:txBody>
      </p:sp>
      <p:sp>
        <p:nvSpPr>
          <p:cNvPr id="3" name="Content Placeholder 2"/>
          <p:cNvSpPr>
            <a:spLocks noGrp="1"/>
          </p:cNvSpPr>
          <p:nvPr>
            <p:ph sz="half" idx="1" hasCustomPrompt="1"/>
            <p:custDataLst>
              <p:tags r:id="rId2"/>
            </p:custDataLst>
          </p:nvPr>
        </p:nvSpPr>
        <p:spPr>
          <a:xfrm>
            <a:off x="609600" y="1414463"/>
            <a:ext cx="5384800" cy="4848225"/>
          </a:xfrm>
        </p:spPr>
        <p:txBody>
          <a:bodyPr vert="horz" lIns="91440" tIns="45720" rIns="91440" bIns="45720" rtlCol="0">
            <a:noAutofit/>
          </a:bodyPr>
          <a:lstStyle>
            <a:lvl1pPr>
              <a:defRPr/>
            </a:lvl1pPr>
            <a:lvl2pPr>
              <a:defRPr/>
            </a:lvl2pPr>
            <a:lvl3pPr>
              <a:defRPr/>
            </a:lvl3pPr>
            <a:lvl4pPr>
              <a:defRPr/>
            </a:lvl4pPr>
            <a:lvl5pPr>
              <a:defRPr/>
            </a:lvl5pPr>
          </a:lstStyle>
          <a:p>
            <a:pPr lvl="0"/>
            <a:r>
              <a:rPr lang="en-US" dirty="0"/>
              <a:t>Click to add text or choose an icon below to insert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custDataLst>
              <p:tags r:id="rId3"/>
            </p:custDataLst>
          </p:nvPr>
        </p:nvSpPr>
        <p:spPr>
          <a:xfrm>
            <a:off x="6197600" y="1414463"/>
            <a:ext cx="5384800" cy="4848225"/>
          </a:xfrm>
        </p:spPr>
        <p:txBody>
          <a:bodyPr vert="horz" lIns="91440" tIns="45720" rIns="91440" bIns="45720" rtlCol="0">
            <a:noAutofit/>
          </a:bodyPr>
          <a:lstStyle>
            <a:lvl1pPr>
              <a:defRPr/>
            </a:lvl1pPr>
            <a:lvl2pPr>
              <a:defRPr/>
            </a:lvl2pPr>
            <a:lvl3pPr>
              <a:defRPr/>
            </a:lvl3pPr>
            <a:lvl4pPr>
              <a:defRPr baseline="0"/>
            </a:lvl4pPr>
            <a:lvl5pPr>
              <a:defRPr baseline="0"/>
            </a:lvl5pPr>
          </a:lstStyle>
          <a:p>
            <a:pPr lvl="0"/>
            <a:r>
              <a:rPr lang="en-US" dirty="0"/>
              <a:t>Click to add text or choose an icon below to insert other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p:cNvSpPr>
            <a:spLocks noGrp="1"/>
          </p:cNvSpPr>
          <p:nvPr>
            <p:ph type="body" sz="quarter" idx="12" hasCustomPrompt="1"/>
            <p:custDataLst>
              <p:tags r:id="rId4"/>
            </p:custDataLst>
          </p:nvPr>
        </p:nvSpPr>
        <p:spPr>
          <a:xfrm>
            <a:off x="609600" y="838200"/>
            <a:ext cx="11582400" cy="457200"/>
          </a:xfrm>
        </p:spPr>
        <p:txBody>
          <a:bodyPr/>
          <a:lstStyle>
            <a:lvl1pPr marL="0" indent="0">
              <a:buNone/>
              <a:defRPr sz="2000" i="1"/>
            </a:lvl1pPr>
          </a:lstStyle>
          <a:p>
            <a:pPr lvl="0"/>
            <a:r>
              <a:rPr lang="en-US" dirty="0"/>
              <a:t>Click to Add a Subtitle</a:t>
            </a: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5ACBF0"/>
          </p15:clr>
        </p15:guide>
        <p15:guide id="2" pos="7296">
          <p15:clr>
            <a:srgbClr val="5ACBF0"/>
          </p15:clr>
        </p15:guide>
        <p15:guide id="3" orient="horz" pos="888">
          <p15:clr>
            <a:srgbClr val="5ACBF0"/>
          </p15:clr>
        </p15:guide>
        <p15:guide id="4" orient="horz" pos="3945">
          <p15:clr>
            <a:srgbClr val="5ACBF0"/>
          </p15:clr>
        </p15:guide>
        <p15:guide id="5" orient="horz" pos="52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ltLang="zh-TW"/>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28" Type="http://schemas.openxmlformats.org/officeDocument/2006/relationships/tags" Target="../tags/tag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tags" Target="../tags/tag5.xml"/><Relationship Id="rId30" Type="http://schemas.openxmlformats.org/officeDocument/2006/relationships/tags" Target="../tags/tag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23"/>
            </p:custDataLst>
          </p:nvPr>
        </p:nvSpPr>
        <p:spPr>
          <a:xfrm>
            <a:off x="609600" y="68574"/>
            <a:ext cx="11581896" cy="1143000"/>
          </a:xfrm>
          <a:prstGeom prst="rect">
            <a:avLst/>
          </a:prstGeom>
        </p:spPr>
        <p:txBody>
          <a:bodyPr vert="horz" lIns="91440" tIns="45720" rIns="91440" bIns="45720" rtlCol="0" anchor="ctr">
            <a:normAutofit/>
          </a:bodyPr>
          <a:lstStyle/>
          <a:p>
            <a:r>
              <a:rPr lang="en-US" altLang="zh-TW"/>
              <a:t>Click to edit Master title style</a:t>
            </a:r>
            <a:endParaRPr lang="en-US" dirty="0"/>
          </a:p>
        </p:txBody>
      </p:sp>
      <p:sp>
        <p:nvSpPr>
          <p:cNvPr id="3" name="Text Placeholder 2"/>
          <p:cNvSpPr>
            <a:spLocks noGrp="1"/>
          </p:cNvSpPr>
          <p:nvPr>
            <p:ph type="body" idx="1"/>
            <p:custDataLst>
              <p:tags r:id="rId24"/>
            </p:custDataLst>
          </p:nvPr>
        </p:nvSpPr>
        <p:spPr>
          <a:xfrm>
            <a:off x="609600" y="1414463"/>
            <a:ext cx="10972800" cy="484822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pic>
        <p:nvPicPr>
          <p:cNvPr id="7" name="Picture 6"/>
          <p:cNvPicPr>
            <a:picLocks noChangeAspect="1"/>
          </p:cNvPicPr>
          <p:nvPr>
            <p:custDataLst>
              <p:tags r:id="rId25"/>
            </p:custDataLst>
          </p:nvPr>
        </p:nvPicPr>
        <p:blipFill>
          <a:blip r:embed="rId32"/>
          <a:stretch>
            <a:fillRect/>
          </a:stretch>
        </p:blipFill>
        <p:spPr>
          <a:xfrm>
            <a:off x="11101153" y="6542971"/>
            <a:ext cx="881902" cy="217536"/>
          </a:xfrm>
          <a:prstGeom prst="rect">
            <a:avLst/>
          </a:prstGeom>
        </p:spPr>
      </p:pic>
      <p:sp>
        <p:nvSpPr>
          <p:cNvPr id="8" name="TextBox 7"/>
          <p:cNvSpPr txBox="1"/>
          <p:nvPr>
            <p:custDataLst>
              <p:tags r:id="rId26"/>
            </p:custDataLst>
          </p:nvPr>
        </p:nvSpPr>
        <p:spPr>
          <a:xfrm>
            <a:off x="163812" y="6516189"/>
            <a:ext cx="3759200" cy="230832"/>
          </a:xfrm>
          <a:prstGeom prst="rect">
            <a:avLst/>
          </a:prstGeom>
          <a:noFill/>
        </p:spPr>
        <p:txBody>
          <a:bodyPr wrap="square" rtlCol="0">
            <a:spAutoFit/>
          </a:bodyPr>
          <a:lstStyle/>
          <a:p>
            <a:r>
              <a:rPr lang="en-US" sz="900" dirty="0">
                <a:solidFill>
                  <a:schemeClr val="tx1">
                    <a:lumMod val="50000"/>
                    <a:lumOff val="50000"/>
                  </a:schemeClr>
                </a:solidFill>
              </a:rPr>
              <a:t>© 2019 Synopsys, Inc. </a:t>
            </a:r>
          </a:p>
        </p:txBody>
      </p:sp>
      <p:sp>
        <p:nvSpPr>
          <p:cNvPr id="9" name="TextBox 8"/>
          <p:cNvSpPr txBox="1"/>
          <p:nvPr>
            <p:custDataLst>
              <p:tags r:id="rId27"/>
            </p:custDataLst>
          </p:nvPr>
        </p:nvSpPr>
        <p:spPr>
          <a:xfrm>
            <a:off x="1157671" y="6516189"/>
            <a:ext cx="853440" cy="230832"/>
          </a:xfrm>
          <a:prstGeom prst="rect">
            <a:avLst/>
          </a:prstGeom>
          <a:noFill/>
        </p:spPr>
        <p:txBody>
          <a:bodyPr wrap="square" rtlCol="0">
            <a:spAutoFit/>
          </a:bodyPr>
          <a:lstStyle/>
          <a:p>
            <a:pPr algn="ctr"/>
            <a:fld id="{CAE2347F-76BC-4690-80B5-B24BA0EA7B0A}" type="slidenum">
              <a:rPr lang="en-US" sz="900" dirty="0">
                <a:solidFill>
                  <a:schemeClr val="tx1">
                    <a:lumMod val="50000"/>
                    <a:lumOff val="50000"/>
                  </a:schemeClr>
                </a:solidFill>
              </a:rPr>
              <a:pPr algn="ctr"/>
              <a:t>‹#›</a:t>
            </a:fld>
            <a:endParaRPr lang="en-US" sz="900" dirty="0">
              <a:solidFill>
                <a:schemeClr val="tx1">
                  <a:lumMod val="50000"/>
                  <a:lumOff val="50000"/>
                </a:schemeClr>
              </a:solidFill>
            </a:endParaRPr>
          </a:p>
        </p:txBody>
      </p:sp>
      <p:sp>
        <p:nvSpPr>
          <p:cNvPr id="10" name="TaggedShape" hidden="1"/>
          <p:cNvSpPr/>
          <p:nvPr>
            <p:custDataLst>
              <p:tags r:id="rId28"/>
            </p:custDataLst>
          </p:nvPr>
        </p:nvSpPr>
        <p:spPr>
          <a:xfrm>
            <a:off x="0" y="0"/>
            <a:ext cx="12700" cy="1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4" name="TaggedShape" hidden="1"/>
          <p:cNvSpPr/>
          <p:nvPr>
            <p:custDataLst>
              <p:tags r:id="rId29"/>
            </p:custDataLst>
          </p:nvPr>
        </p:nvSpPr>
        <p:spPr>
          <a:xfrm>
            <a:off x="0" y="0"/>
            <a:ext cx="12700" cy="1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5" name="TaggedShape" hidden="1"/>
          <p:cNvSpPr/>
          <p:nvPr>
            <p:custDataLst>
              <p:tags r:id="rId30"/>
            </p:custDataLst>
          </p:nvPr>
        </p:nvSpPr>
        <p:spPr>
          <a:xfrm>
            <a:off x="0" y="0"/>
            <a:ext cx="12700" cy="1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6" name="TaggedShape" hidden="1"/>
          <p:cNvSpPr/>
          <p:nvPr>
            <p:custDataLst>
              <p:tags r:id="rId31"/>
            </p:custDataLst>
          </p:nvPr>
        </p:nvSpPr>
        <p:spPr>
          <a:xfrm>
            <a:off x="0" y="0"/>
            <a:ext cx="12700" cy="12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60" r:id="rId3"/>
    <p:sldLayoutId id="2147483676" r:id="rId4"/>
    <p:sldLayoutId id="2147483661" r:id="rId5"/>
    <p:sldLayoutId id="2147483662" r:id="rId6"/>
    <p:sldLayoutId id="2147483651" r:id="rId7"/>
    <p:sldLayoutId id="2147483663" r:id="rId8"/>
    <p:sldLayoutId id="2147483675" r:id="rId9"/>
    <p:sldLayoutId id="2147483655"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58" r:id="rId20"/>
    <p:sldLayoutId id="2147483659" r:id="rId2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33363" indent="-233363" algn="l" defTabSz="914400" rtl="0" eaLnBrk="1" latinLnBrk="0" hangingPunct="1">
        <a:lnSpc>
          <a:spcPct val="100000"/>
        </a:lnSpc>
        <a:spcBef>
          <a:spcPts val="600"/>
        </a:spcBef>
        <a:buClr>
          <a:schemeClr val="tx1"/>
        </a:buClr>
        <a:buFont typeface="Arial" panose="020B0604020202020204" pitchFamily="34" charset="0"/>
        <a:buChar char="•"/>
        <a:tabLst/>
        <a:defRPr sz="2000" kern="1200">
          <a:solidFill>
            <a:schemeClr val="tx1"/>
          </a:solidFill>
          <a:latin typeface="+mn-lt"/>
          <a:ea typeface="+mn-ea"/>
          <a:cs typeface="+mn-cs"/>
        </a:defRPr>
      </a:lvl1pPr>
      <a:lvl2pPr marL="538163" indent="-244475" algn="l" defTabSz="914400" rtl="0" eaLnBrk="1" latinLnBrk="0" hangingPunct="1">
        <a:lnSpc>
          <a:spcPct val="100000"/>
        </a:lnSpc>
        <a:spcBef>
          <a:spcPts val="600"/>
        </a:spcBef>
        <a:buClr>
          <a:schemeClr val="tx1"/>
        </a:buClr>
        <a:buFont typeface="Arial" charset="0"/>
        <a:buChar char="–"/>
        <a:tabLst/>
        <a:defRPr sz="1800" kern="1200">
          <a:solidFill>
            <a:schemeClr val="tx1"/>
          </a:solidFill>
          <a:latin typeface="+mn-lt"/>
          <a:ea typeface="+mn-ea"/>
          <a:cs typeface="+mn-cs"/>
        </a:defRPr>
      </a:lvl2pPr>
      <a:lvl3pPr marL="855663" indent="-279400" algn="l" defTabSz="914400" rtl="0" eaLnBrk="1" latinLnBrk="0" hangingPunct="1">
        <a:lnSpc>
          <a:spcPct val="100000"/>
        </a:lnSpc>
        <a:spcBef>
          <a:spcPts val="600"/>
        </a:spcBef>
        <a:buClr>
          <a:schemeClr val="tx1"/>
        </a:buClr>
        <a:buFont typeface="Arial" charset="0"/>
        <a:buChar char="–"/>
        <a:tabLst/>
        <a:defRPr sz="1600" kern="1200">
          <a:solidFill>
            <a:schemeClr val="tx1"/>
          </a:solidFill>
          <a:latin typeface="+mn-lt"/>
          <a:ea typeface="+mn-ea"/>
          <a:cs typeface="+mn-cs"/>
        </a:defRPr>
      </a:lvl3pPr>
      <a:lvl4pPr marL="1117600" indent="-249238" algn="l" defTabSz="914400" rtl="0" eaLnBrk="1" latinLnBrk="0" hangingPunct="1">
        <a:lnSpc>
          <a:spcPct val="100000"/>
        </a:lnSpc>
        <a:spcBef>
          <a:spcPts val="336"/>
        </a:spcBef>
        <a:buClr>
          <a:schemeClr val="tx1"/>
        </a:buClr>
        <a:buFont typeface="Arial" charset="0"/>
        <a:buChar char="–"/>
        <a:tabLst>
          <a:tab pos="1103313" algn="l"/>
        </a:tabLst>
        <a:defRPr sz="1400" kern="1200">
          <a:solidFill>
            <a:schemeClr val="tx1"/>
          </a:solidFill>
          <a:latin typeface="+mn-lt"/>
          <a:ea typeface="+mn-ea"/>
          <a:cs typeface="+mn-cs"/>
        </a:defRPr>
      </a:lvl4pPr>
      <a:lvl5pPr marL="1117600" indent="-249238" algn="l" defTabSz="914400" rtl="0" eaLnBrk="1" latinLnBrk="0" hangingPunct="1">
        <a:lnSpc>
          <a:spcPct val="100000"/>
        </a:lnSpc>
        <a:spcBef>
          <a:spcPts val="336"/>
        </a:spcBef>
        <a:buClr>
          <a:schemeClr val="tx1"/>
        </a:buClr>
        <a:buFont typeface="Arial" charset="0"/>
        <a:buChar char="–"/>
        <a:tabLst>
          <a:tab pos="1103313" algn="l"/>
        </a:tabLst>
        <a:defRPr sz="1400" kern="1200">
          <a:solidFill>
            <a:schemeClr val="tx1"/>
          </a:solidFill>
          <a:latin typeface="+mn-lt"/>
          <a:ea typeface="+mn-ea"/>
          <a:cs typeface="+mn-cs"/>
        </a:defRPr>
      </a:lvl5pPr>
      <a:lvl6pPr marL="1117600" indent="-249238" algn="l" defTabSz="914400" rtl="0" eaLnBrk="1" latinLnBrk="0" hangingPunct="1">
        <a:lnSpc>
          <a:spcPct val="100000"/>
        </a:lnSpc>
        <a:spcBef>
          <a:spcPts val="336"/>
        </a:spcBef>
        <a:buClr>
          <a:schemeClr val="tx1"/>
        </a:buClr>
        <a:buFont typeface="Arial" charset="0"/>
        <a:buChar char="–"/>
        <a:tabLst>
          <a:tab pos="1103313" algn="l"/>
        </a:tabLst>
        <a:defRPr sz="1400" kern="1200">
          <a:solidFill>
            <a:schemeClr val="tx1"/>
          </a:solidFill>
          <a:latin typeface="+mn-lt"/>
          <a:ea typeface="+mn-ea"/>
          <a:cs typeface="+mn-cs"/>
        </a:defRPr>
      </a:lvl6pPr>
      <a:lvl7pPr marL="1117600" indent="-249238" algn="l" defTabSz="914400" rtl="0" eaLnBrk="1" latinLnBrk="0" hangingPunct="1">
        <a:lnSpc>
          <a:spcPct val="100000"/>
        </a:lnSpc>
        <a:spcBef>
          <a:spcPts val="336"/>
        </a:spcBef>
        <a:buClr>
          <a:schemeClr val="tx1"/>
        </a:buClr>
        <a:buFont typeface="Arial" charset="0"/>
        <a:buChar char="–"/>
        <a:tabLst>
          <a:tab pos="1103313" algn="l"/>
        </a:tabLst>
        <a:defRPr sz="1400" kern="1200">
          <a:solidFill>
            <a:schemeClr val="tx1"/>
          </a:solidFill>
          <a:latin typeface="+mn-lt"/>
          <a:ea typeface="+mn-ea"/>
          <a:cs typeface="+mn-cs"/>
        </a:defRPr>
      </a:lvl7pPr>
      <a:lvl8pPr marL="1117600" indent="-249238" algn="l" defTabSz="914400" rtl="0" eaLnBrk="1" latinLnBrk="0" hangingPunct="1">
        <a:lnSpc>
          <a:spcPct val="100000"/>
        </a:lnSpc>
        <a:spcBef>
          <a:spcPts val="336"/>
        </a:spcBef>
        <a:buClr>
          <a:schemeClr val="tx1"/>
        </a:buClr>
        <a:buFont typeface="Arial" charset="0"/>
        <a:buChar char="–"/>
        <a:tabLst>
          <a:tab pos="1103313" algn="l"/>
        </a:tabLst>
        <a:defRPr sz="1400" kern="1200">
          <a:solidFill>
            <a:schemeClr val="tx1"/>
          </a:solidFill>
          <a:latin typeface="+mn-lt"/>
          <a:ea typeface="+mn-ea"/>
          <a:cs typeface="+mn-cs"/>
        </a:defRPr>
      </a:lvl8pPr>
      <a:lvl9pPr marL="1117600" indent="-249238" algn="l" defTabSz="914400" rtl="0" eaLnBrk="1" latinLnBrk="0" hangingPunct="1">
        <a:lnSpc>
          <a:spcPct val="100000"/>
        </a:lnSpc>
        <a:spcBef>
          <a:spcPts val="336"/>
        </a:spcBef>
        <a:buClr>
          <a:schemeClr val="tx1"/>
        </a:buClr>
        <a:buFont typeface="Arial" charset="0"/>
        <a:buChar char="–"/>
        <a:tabLst>
          <a:tab pos="1103313" algn="l"/>
        </a:tabLst>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3" pos="384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19.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20.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amazonrobotics.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singularityhub.com/2017/02/10/how-robots-helped-create-100000-jobs-at-amazon/" TargetMode="External"/><Relationship Id="rId4" Type="http://schemas.openxmlformats.org/officeDocument/2006/relationships/hyperlink" Target="https://www.voti.nl/docs/OV7670.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towardsdatascience.com/semantic-segmentation-popular-architectures-dff0a75f39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1213FocusBackgr10x7-5_96_90.jpg"/>
          <p:cNvPicPr>
            <a:picLocks noChangeAspect="1"/>
          </p:cNvPicPr>
          <p:nvPr/>
        </p:nvPicPr>
        <p:blipFill>
          <a:blip r:embed="rId2" cstate="print"/>
          <a:stretch>
            <a:fillRect/>
          </a:stretch>
        </p:blipFill>
        <p:spPr>
          <a:xfrm>
            <a:off x="0" y="0"/>
            <a:ext cx="12192000" cy="6876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056069" y="1524000"/>
            <a:ext cx="3962400" cy="175432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zh-TW" altLang="en-US" sz="5400" b="1" spc="150" dirty="0">
                <a:ln w="11430"/>
                <a:solidFill>
                  <a:schemeClr val="bg2"/>
                </a:solidFill>
                <a:latin typeface="微软雅黑" pitchFamily="34" charset="-122"/>
                <a:ea typeface="微软雅黑" pitchFamily="34" charset="-122"/>
              </a:rPr>
              <a:t>領先創新</a:t>
            </a:r>
            <a:r>
              <a:rPr lang="en-US" altLang="zh-CN" sz="5400" b="1" spc="150" dirty="0">
                <a:ln w="11430"/>
                <a:solidFill>
                  <a:schemeClr val="bg2"/>
                </a:solidFill>
                <a:latin typeface="微软雅黑" pitchFamily="34" charset="-122"/>
                <a:ea typeface="微软雅黑" pitchFamily="34" charset="-122"/>
              </a:rPr>
              <a:t>·</a:t>
            </a:r>
          </a:p>
          <a:p>
            <a:pPr algn="ctr"/>
            <a:r>
              <a:rPr lang="en-US" altLang="zh-CN" sz="5400" b="1" spc="150" dirty="0">
                <a:ln w="11430"/>
                <a:solidFill>
                  <a:schemeClr val="bg2"/>
                </a:solidFill>
                <a:latin typeface="微软雅黑" pitchFamily="34" charset="-122"/>
                <a:ea typeface="微软雅黑" pitchFamily="34" charset="-122"/>
              </a:rPr>
              <a:t>·</a:t>
            </a:r>
            <a:r>
              <a:rPr lang="zh-TW" altLang="en-US" sz="5400" b="1" spc="150" dirty="0">
                <a:ln w="11430"/>
                <a:solidFill>
                  <a:schemeClr val="bg2"/>
                </a:solidFill>
                <a:latin typeface="微软雅黑" pitchFamily="34" charset="-122"/>
                <a:ea typeface="微软雅黑" pitchFamily="34" charset="-122"/>
              </a:rPr>
              <a:t>超越自我</a:t>
            </a:r>
            <a:endParaRPr lang="en-US" sz="5400" b="1" spc="150" dirty="0">
              <a:ln w="11430"/>
              <a:solidFill>
                <a:schemeClr val="bg2"/>
              </a:solidFill>
              <a:latin typeface="微软雅黑" pitchFamily="34" charset="-122"/>
              <a:ea typeface="微软雅黑" pitchFamily="34" charset="-122"/>
            </a:endParaRPr>
          </a:p>
        </p:txBody>
      </p:sp>
      <p:sp>
        <p:nvSpPr>
          <p:cNvPr id="10" name="TextBox 9"/>
          <p:cNvSpPr txBox="1"/>
          <p:nvPr/>
        </p:nvSpPr>
        <p:spPr>
          <a:xfrm>
            <a:off x="3733801" y="3138692"/>
            <a:ext cx="5540583" cy="984885"/>
          </a:xfrm>
          <a:prstGeom prst="rect">
            <a:avLst/>
          </a:prstGeom>
          <a:noFill/>
        </p:spPr>
        <p:txBody>
          <a:bodyPr wrap="square" rtlCol="0">
            <a:spAutoFit/>
          </a:bodyPr>
          <a:lstStyle/>
          <a:p>
            <a:endParaRPr lang="en-US" altLang="zh-CN" b="1" dirty="0">
              <a:solidFill>
                <a:srgbClr val="FFC000"/>
              </a:solidFill>
            </a:endParaRPr>
          </a:p>
          <a:p>
            <a:r>
              <a:rPr lang="en-US" altLang="zh-CN" sz="2000" b="1" dirty="0">
                <a:solidFill>
                  <a:srgbClr val="FFFF00"/>
                </a:solidFill>
                <a:latin typeface="微软雅黑" pitchFamily="34" charset="-122"/>
                <a:ea typeface="微软雅黑" pitchFamily="34" charset="-122"/>
              </a:rPr>
              <a:t>2019 Synopsys ARC</a:t>
            </a:r>
            <a:r>
              <a:rPr lang="zh-TW" altLang="en-US" sz="2000" b="1" dirty="0">
                <a:solidFill>
                  <a:srgbClr val="FFFF00"/>
                </a:solidFill>
                <a:latin typeface="微软雅黑" pitchFamily="34" charset="-122"/>
                <a:ea typeface="微软雅黑" pitchFamily="34" charset="-122"/>
              </a:rPr>
              <a:t>盃電子設計競賽</a:t>
            </a:r>
            <a:endParaRPr lang="en-US" sz="2000" b="1" dirty="0">
              <a:solidFill>
                <a:srgbClr val="FFFF00"/>
              </a:solidFill>
              <a:latin typeface="微软雅黑" pitchFamily="34" charset="-122"/>
              <a:ea typeface="微软雅黑" pitchFamily="34" charset="-122"/>
            </a:endParaRPr>
          </a:p>
          <a:p>
            <a:endParaRPr lang="en-US" sz="2000" dirty="0"/>
          </a:p>
        </p:txBody>
      </p:sp>
      <p:pic>
        <p:nvPicPr>
          <p:cNvPr id="4" name="Picture 2" descr="Description: C:\Users\pgarden\AppData\Local\Microsoft\Windows\Temporary Internet Files\Content.Outlook\6Y0C4C91\IMG_0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4876800"/>
            <a:ext cx="222466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9A57070-56A2-4DAD-871B-ACB707D858F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856511" y="483937"/>
            <a:ext cx="1557655" cy="762635"/>
          </a:xfrm>
          <a:prstGeom prst="rect">
            <a:avLst/>
          </a:prstGeom>
          <a:noFill/>
        </p:spPr>
      </p:pic>
    </p:spTree>
    <p:extLst>
      <p:ext uri="{BB962C8B-B14F-4D97-AF65-F5344CB8AC3E}">
        <p14:creationId xmlns:p14="http://schemas.microsoft.com/office/powerpoint/2010/main" val="1663781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normAutofit/>
          </a:bodyPr>
          <a:lstStyle/>
          <a:p>
            <a:r>
              <a:rPr lang="en-US" sz="4000" dirty="0">
                <a:solidFill>
                  <a:schemeClr val="accent4">
                    <a:lumMod val="60000"/>
                    <a:lumOff val="40000"/>
                  </a:schemeClr>
                </a:solidFill>
              </a:rPr>
              <a:t>Technology Breakthrough</a:t>
            </a:r>
          </a:p>
        </p:txBody>
      </p:sp>
      <p:sp>
        <p:nvSpPr>
          <p:cNvPr id="1796099" name="Rectangle 3"/>
          <p:cNvSpPr>
            <a:spLocks noGrp="1" noChangeArrowheads="1"/>
          </p:cNvSpPr>
          <p:nvPr>
            <p:ph idx="1"/>
          </p:nvPr>
        </p:nvSpPr>
        <p:spPr>
          <a:xfrm>
            <a:off x="-9785500" y="-202111"/>
            <a:ext cx="9283850" cy="4848225"/>
          </a:xfrm>
        </p:spPr>
        <p:txBody>
          <a:bodyPr>
            <a:normAutofit/>
          </a:bodyPr>
          <a:lstStyle/>
          <a:p>
            <a:r>
              <a:rPr lang="en-US" altLang="zh-CN" sz="2400" dirty="0"/>
              <a:t>The task of classifying each and very pixel in an image into different classes as shown in figure below</a:t>
            </a:r>
          </a:p>
          <a:p>
            <a:endParaRPr lang="en-US" altLang="zh-CN" sz="2400" dirty="0"/>
          </a:p>
          <a:p>
            <a:r>
              <a:rPr lang="en-US" altLang="zh-TW" sz="2400" b="1" dirty="0"/>
              <a:t>Example Use Cases</a:t>
            </a:r>
            <a:endParaRPr lang="en-US" altLang="zh-TW" sz="2200" b="1" dirty="0"/>
          </a:p>
          <a:p>
            <a:pPr lvl="1"/>
            <a:r>
              <a:rPr lang="en-US" altLang="zh-TW" sz="2000" dirty="0"/>
              <a:t>Self-Driving Cars</a:t>
            </a:r>
          </a:p>
          <a:p>
            <a:pPr lvl="1"/>
            <a:r>
              <a:rPr lang="en-US" altLang="zh-TW" sz="2200" dirty="0">
                <a:solidFill>
                  <a:schemeClr val="accent6">
                    <a:lumMod val="60000"/>
                    <a:lumOff val="40000"/>
                  </a:schemeClr>
                </a:solidFill>
              </a:rPr>
              <a:t>Robotic Systems</a:t>
            </a:r>
          </a:p>
          <a:p>
            <a:pPr lvl="1"/>
            <a:r>
              <a:rPr lang="en-US" altLang="zh-TW" sz="2200" dirty="0"/>
              <a:t>Damage Detection</a:t>
            </a:r>
          </a:p>
          <a:p>
            <a:pPr lvl="1"/>
            <a:endParaRPr lang="en-US" altLang="zh-TW" sz="2200" dirty="0"/>
          </a:p>
          <a:p>
            <a:r>
              <a:rPr lang="en-US" altLang="zh-TW" sz="2400" b="1" dirty="0"/>
              <a:t>Current Implementation</a:t>
            </a:r>
          </a:p>
          <a:p>
            <a:pPr lvl="1"/>
            <a:r>
              <a:rPr lang="en-US" altLang="zh-TW" sz="2000" dirty="0"/>
              <a:t>Traditional feature extraction</a:t>
            </a:r>
          </a:p>
          <a:p>
            <a:pPr lvl="1"/>
            <a:r>
              <a:rPr lang="en-US" altLang="zh-TW" sz="2200" dirty="0">
                <a:solidFill>
                  <a:schemeClr val="accent6">
                    <a:lumMod val="60000"/>
                    <a:lumOff val="40000"/>
                  </a:schemeClr>
                </a:solidFill>
              </a:rPr>
              <a:t>Deep learning</a:t>
            </a:r>
          </a:p>
          <a:p>
            <a:pPr lvl="1">
              <a:buFont typeface="Arial" panose="020B0604020202020204" pitchFamily="34" charset="0"/>
              <a:buChar char="•"/>
            </a:pPr>
            <a:endParaRPr lang="en-US" altLang="zh-TW" sz="2200" dirty="0"/>
          </a:p>
        </p:txBody>
      </p:sp>
      <p:graphicFrame>
        <p:nvGraphicFramePr>
          <p:cNvPr id="8" name="資料圖表 7"/>
          <p:cNvGraphicFramePr/>
          <p:nvPr/>
        </p:nvGraphicFramePr>
        <p:xfrm>
          <a:off x="1479550" y="2222001"/>
          <a:ext cx="8997950" cy="1911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資料圖表 3"/>
          <p:cNvGraphicFramePr/>
          <p:nvPr/>
        </p:nvGraphicFramePr>
        <p:xfrm>
          <a:off x="1739900" y="1050022"/>
          <a:ext cx="89789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文字方塊 8"/>
          <p:cNvSpPr txBox="1"/>
          <p:nvPr/>
        </p:nvSpPr>
        <p:spPr>
          <a:xfrm>
            <a:off x="1238250" y="2317251"/>
            <a:ext cx="3105150" cy="1107996"/>
          </a:xfrm>
          <a:prstGeom prst="rect">
            <a:avLst/>
          </a:prstGeom>
          <a:noFill/>
        </p:spPr>
        <p:txBody>
          <a:bodyPr wrap="square" rtlCol="0">
            <a:spAutoFit/>
          </a:bodyPr>
          <a:lstStyle/>
          <a:p>
            <a:pPr lvl="0" algn="ctr"/>
            <a:r>
              <a:rPr kumimoji="1" lang="en-US" altLang="zh-TW" sz="2400" b="1" dirty="0">
                <a:solidFill>
                  <a:schemeClr val="accent1">
                    <a:lumMod val="60000"/>
                    <a:lumOff val="40000"/>
                  </a:schemeClr>
                </a:solidFill>
              </a:rPr>
              <a:t>Paper result </a:t>
            </a:r>
          </a:p>
          <a:p>
            <a:pPr lvl="0" algn="ctr"/>
            <a:r>
              <a:rPr kumimoji="1" lang="en-US" altLang="zh-TW" sz="2400" b="1" dirty="0">
                <a:solidFill>
                  <a:schemeClr val="accent1">
                    <a:lumMod val="60000"/>
                    <a:lumOff val="40000"/>
                  </a:schemeClr>
                </a:solidFill>
              </a:rPr>
              <a:t>reproduce</a:t>
            </a:r>
            <a:endParaRPr lang="zh-TW" altLang="en-US" sz="2400" b="1" dirty="0">
              <a:solidFill>
                <a:schemeClr val="accent1">
                  <a:lumMod val="60000"/>
                  <a:lumOff val="40000"/>
                </a:schemeClr>
              </a:solidFill>
            </a:endParaRPr>
          </a:p>
          <a:p>
            <a:endParaRPr kumimoji="1" lang="zh-TW" altLang="en-US" sz="1800" dirty="0"/>
          </a:p>
        </p:txBody>
      </p:sp>
      <p:sp>
        <p:nvSpPr>
          <p:cNvPr id="11" name="文字方塊 10"/>
          <p:cNvSpPr txBox="1"/>
          <p:nvPr/>
        </p:nvSpPr>
        <p:spPr>
          <a:xfrm>
            <a:off x="5394325" y="2531595"/>
            <a:ext cx="3752850" cy="738664"/>
          </a:xfrm>
          <a:prstGeom prst="rect">
            <a:avLst/>
          </a:prstGeom>
          <a:noFill/>
        </p:spPr>
        <p:txBody>
          <a:bodyPr wrap="square" rtlCol="0">
            <a:spAutoFit/>
          </a:bodyPr>
          <a:lstStyle/>
          <a:p>
            <a:pPr lvl="0"/>
            <a:r>
              <a:rPr kumimoji="1" lang="en-US" altLang="zh-TW" sz="2400" b="1" dirty="0">
                <a:solidFill>
                  <a:schemeClr val="accent1">
                    <a:lumMod val="60000"/>
                    <a:lumOff val="40000"/>
                  </a:schemeClr>
                </a:solidFill>
              </a:rPr>
              <a:t>Experiments &amp; Revision</a:t>
            </a:r>
            <a:endParaRPr lang="zh-TW" altLang="en-US" sz="2400" b="1" dirty="0">
              <a:solidFill>
                <a:schemeClr val="accent1">
                  <a:lumMod val="60000"/>
                  <a:lumOff val="40000"/>
                </a:schemeClr>
              </a:solidFill>
            </a:endParaRPr>
          </a:p>
          <a:p>
            <a:endParaRPr kumimoji="1" lang="zh-TW" altLang="en-US" sz="1800" dirty="0"/>
          </a:p>
        </p:txBody>
      </p:sp>
      <p:sp>
        <p:nvSpPr>
          <p:cNvPr id="16" name="剪去單一角落矩形 15"/>
          <p:cNvSpPr/>
          <p:nvPr/>
        </p:nvSpPr>
        <p:spPr>
          <a:xfrm>
            <a:off x="1445038" y="4406695"/>
            <a:ext cx="9239250" cy="1544648"/>
          </a:xfrm>
          <a:prstGeom prst="snip1Rect">
            <a:avLst/>
          </a:prstGeom>
          <a:gradFill flip="none" rotWithShape="1">
            <a:gsLst>
              <a:gs pos="0">
                <a:schemeClr val="accent5">
                  <a:lumMod val="20000"/>
                  <a:lumOff val="80000"/>
                </a:schemeClr>
              </a:gs>
              <a:gs pos="36000">
                <a:schemeClr val="accent5">
                  <a:lumMod val="0"/>
                  <a:lumOff val="100000"/>
                </a:schemeClr>
              </a:gs>
              <a:gs pos="100000">
                <a:schemeClr val="accent5">
                  <a:lumMod val="65000"/>
                  <a:lumOff val="35000"/>
                </a:schemeClr>
              </a:gs>
            </a:gsLst>
            <a:path path="circle">
              <a:fillToRect l="50000" t="-80000" r="50000" b="180000"/>
            </a:path>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zh-TW" altLang="en-US" sz="1800" dirty="0"/>
          </a:p>
        </p:txBody>
      </p:sp>
      <p:sp>
        <p:nvSpPr>
          <p:cNvPr id="15" name="矩形 14"/>
          <p:cNvSpPr/>
          <p:nvPr/>
        </p:nvSpPr>
        <p:spPr>
          <a:xfrm>
            <a:off x="1479550" y="4733062"/>
            <a:ext cx="9202876" cy="92886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5400" b="1" dirty="0">
                <a:ln/>
                <a:solidFill>
                  <a:schemeClr val="accent4"/>
                </a:solidFill>
              </a:rPr>
              <a:t>Hardware Constraint ??</a:t>
            </a:r>
            <a:endParaRPr lang="zh-TW" altLang="en-US" sz="5400" b="1" cap="none" spc="0" dirty="0">
              <a:ln/>
              <a:solidFill>
                <a:schemeClr val="accent4"/>
              </a:solidFill>
              <a:effectLst/>
            </a:endParaRPr>
          </a:p>
        </p:txBody>
      </p:sp>
    </p:spTree>
    <p:extLst>
      <p:ext uri="{BB962C8B-B14F-4D97-AF65-F5344CB8AC3E}">
        <p14:creationId xmlns:p14="http://schemas.microsoft.com/office/powerpoint/2010/main" val="139524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a:xfrm>
            <a:off x="578020" y="-257863"/>
            <a:ext cx="11581896" cy="1143000"/>
          </a:xfrm>
        </p:spPr>
        <p:txBody>
          <a:bodyPr>
            <a:normAutofit/>
          </a:bodyPr>
          <a:lstStyle/>
          <a:p>
            <a:r>
              <a:rPr lang="en-US" altLang="zh-TW" sz="4000" dirty="0">
                <a:solidFill>
                  <a:schemeClr val="accent4">
                    <a:lumMod val="60000"/>
                    <a:lumOff val="40000"/>
                  </a:schemeClr>
                </a:solidFill>
              </a:rPr>
              <a:t>Method</a:t>
            </a:r>
            <a:endParaRPr lang="en-US" sz="4000" dirty="0">
              <a:solidFill>
                <a:schemeClr val="accent4">
                  <a:lumMod val="60000"/>
                  <a:lumOff val="40000"/>
                </a:schemeClr>
              </a:solidFill>
            </a:endParaRPr>
          </a:p>
        </p:txBody>
      </p:sp>
      <p:sp>
        <p:nvSpPr>
          <p:cNvPr id="1796099" name="Rectangle 3"/>
          <p:cNvSpPr>
            <a:spLocks noGrp="1" noChangeArrowheads="1"/>
          </p:cNvSpPr>
          <p:nvPr>
            <p:ph idx="1"/>
          </p:nvPr>
        </p:nvSpPr>
        <p:spPr>
          <a:xfrm>
            <a:off x="-9785500" y="-202111"/>
            <a:ext cx="9283850" cy="4848225"/>
          </a:xfrm>
        </p:spPr>
        <p:txBody>
          <a:bodyPr>
            <a:normAutofit/>
          </a:bodyPr>
          <a:lstStyle/>
          <a:p>
            <a:r>
              <a:rPr lang="en-US" altLang="zh-CN" sz="2400" dirty="0"/>
              <a:t>The task of classifying each and very pixel in an image into different classes as shown in figure below</a:t>
            </a:r>
          </a:p>
          <a:p>
            <a:endParaRPr lang="en-US" altLang="zh-CN" sz="2400" dirty="0"/>
          </a:p>
          <a:p>
            <a:r>
              <a:rPr lang="en-US" altLang="zh-TW" sz="2400" b="1" dirty="0"/>
              <a:t>Example Use Cases</a:t>
            </a:r>
            <a:endParaRPr lang="en-US" altLang="zh-TW" sz="2200" b="1" dirty="0"/>
          </a:p>
          <a:p>
            <a:pPr lvl="1"/>
            <a:r>
              <a:rPr lang="en-US" altLang="zh-TW" sz="2000" dirty="0"/>
              <a:t>Self-Driving Cars</a:t>
            </a:r>
          </a:p>
          <a:p>
            <a:pPr lvl="1"/>
            <a:r>
              <a:rPr lang="en-US" altLang="zh-TW" sz="2200" dirty="0">
                <a:solidFill>
                  <a:schemeClr val="accent6">
                    <a:lumMod val="60000"/>
                    <a:lumOff val="40000"/>
                  </a:schemeClr>
                </a:solidFill>
              </a:rPr>
              <a:t>Robotic Systems</a:t>
            </a:r>
          </a:p>
          <a:p>
            <a:pPr lvl="1"/>
            <a:r>
              <a:rPr lang="en-US" altLang="zh-TW" sz="2200" dirty="0"/>
              <a:t>Damage Detection</a:t>
            </a:r>
          </a:p>
          <a:p>
            <a:pPr lvl="1"/>
            <a:endParaRPr lang="en-US" altLang="zh-TW" sz="2200" dirty="0"/>
          </a:p>
          <a:p>
            <a:r>
              <a:rPr lang="en-US" altLang="zh-TW" sz="2400" b="1" dirty="0"/>
              <a:t>Current Implementation</a:t>
            </a:r>
          </a:p>
          <a:p>
            <a:pPr lvl="1"/>
            <a:r>
              <a:rPr lang="en-US" altLang="zh-TW" sz="2000" dirty="0"/>
              <a:t>Traditional feature extraction</a:t>
            </a:r>
          </a:p>
          <a:p>
            <a:pPr lvl="1"/>
            <a:r>
              <a:rPr lang="en-US" altLang="zh-TW" sz="2200" dirty="0">
                <a:solidFill>
                  <a:schemeClr val="accent6">
                    <a:lumMod val="60000"/>
                    <a:lumOff val="40000"/>
                  </a:schemeClr>
                </a:solidFill>
              </a:rPr>
              <a:t>Deep learning</a:t>
            </a:r>
          </a:p>
          <a:p>
            <a:pPr lvl="1">
              <a:buFont typeface="Arial" panose="020B0604020202020204" pitchFamily="34" charset="0"/>
              <a:buChar char="•"/>
            </a:pPr>
            <a:endParaRPr lang="en-US" altLang="zh-TW" sz="2200" dirty="0"/>
          </a:p>
        </p:txBody>
      </p:sp>
      <p:grpSp>
        <p:nvGrpSpPr>
          <p:cNvPr id="5" name="群組 4"/>
          <p:cNvGrpSpPr/>
          <p:nvPr/>
        </p:nvGrpSpPr>
        <p:grpSpPr>
          <a:xfrm>
            <a:off x="1048081" y="-340628"/>
            <a:ext cx="8094553" cy="4893578"/>
            <a:chOff x="1048081" y="-340628"/>
            <a:chExt cx="8094553" cy="4893578"/>
          </a:xfrm>
        </p:grpSpPr>
        <p:grpSp>
          <p:nvGrpSpPr>
            <p:cNvPr id="2" name="群組 1"/>
            <p:cNvGrpSpPr/>
            <p:nvPr/>
          </p:nvGrpSpPr>
          <p:grpSpPr>
            <a:xfrm>
              <a:off x="1048081" y="-340628"/>
              <a:ext cx="8094553" cy="4893578"/>
              <a:chOff x="1216835" y="-582230"/>
              <a:chExt cx="9260665" cy="5418667"/>
            </a:xfrm>
          </p:grpSpPr>
          <p:graphicFrame>
            <p:nvGraphicFramePr>
              <p:cNvPr id="8" name="資料圖表 7"/>
              <p:cNvGraphicFramePr/>
              <p:nvPr/>
            </p:nvGraphicFramePr>
            <p:xfrm>
              <a:off x="1479550" y="1117101"/>
              <a:ext cx="8997950" cy="1911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資料圖表 3"/>
              <p:cNvGraphicFramePr/>
              <p:nvPr/>
            </p:nvGraphicFramePr>
            <p:xfrm>
              <a:off x="1216835" y="-582230"/>
              <a:ext cx="8978901"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3" name="文字方塊 2"/>
            <p:cNvSpPr txBox="1"/>
            <p:nvPr/>
          </p:nvSpPr>
          <p:spPr>
            <a:xfrm>
              <a:off x="1277715" y="1782995"/>
              <a:ext cx="2190750" cy="646331"/>
            </a:xfrm>
            <a:prstGeom prst="rect">
              <a:avLst/>
            </a:prstGeom>
            <a:noFill/>
            <a:ln>
              <a:noFill/>
            </a:ln>
          </p:spPr>
          <p:txBody>
            <a:bodyPr wrap="square" rtlCol="0">
              <a:spAutoFit/>
            </a:bodyPr>
            <a:lstStyle/>
            <a:p>
              <a:pPr lvl="0" algn="ctr"/>
              <a:r>
                <a:rPr lang="en-US" altLang="zh-TW" sz="3600" dirty="0" err="1">
                  <a:solidFill>
                    <a:schemeClr val="bg1"/>
                  </a:solidFill>
                </a:rPr>
                <a:t>ICNet</a:t>
              </a:r>
              <a:endParaRPr lang="zh-TW" altLang="en-US" sz="3600" dirty="0">
                <a:solidFill>
                  <a:schemeClr val="bg1"/>
                </a:solidFill>
              </a:endParaRPr>
            </a:p>
          </p:txBody>
        </p:sp>
      </p:grpSp>
      <p:pic>
        <p:nvPicPr>
          <p:cNvPr id="10" name="Picture 1">
            <a:extLst>
              <a:ext uri="{FF2B5EF4-FFF2-40B4-BE49-F238E27FC236}">
                <a16:creationId xmlns:a16="http://schemas.microsoft.com/office/drawing/2014/main" id="{35435E73-65A3-C748-B3C1-8F28B9582C32}"/>
              </a:ext>
            </a:extLst>
          </p:cNvPr>
          <p:cNvPicPr>
            <a:picLocks noChangeAspect="1"/>
          </p:cNvPicPr>
          <p:nvPr/>
        </p:nvPicPr>
        <p:blipFill>
          <a:blip r:embed="rId13"/>
          <a:stretch>
            <a:fillRect/>
          </a:stretch>
        </p:blipFill>
        <p:spPr>
          <a:xfrm>
            <a:off x="4046607" y="3245703"/>
            <a:ext cx="6780474" cy="3242320"/>
          </a:xfrm>
          <a:prstGeom prst="rect">
            <a:avLst/>
          </a:prstGeom>
        </p:spPr>
      </p:pic>
    </p:spTree>
    <p:extLst>
      <p:ext uri="{BB962C8B-B14F-4D97-AF65-F5344CB8AC3E}">
        <p14:creationId xmlns:p14="http://schemas.microsoft.com/office/powerpoint/2010/main" val="1853592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normAutofit/>
          </a:bodyPr>
          <a:lstStyle/>
          <a:p>
            <a:r>
              <a:rPr lang="en-US" altLang="zh-TW" sz="4000" dirty="0">
                <a:solidFill>
                  <a:schemeClr val="accent4">
                    <a:lumMod val="60000"/>
                    <a:lumOff val="40000"/>
                  </a:schemeClr>
                </a:solidFill>
              </a:rPr>
              <a:t>Method</a:t>
            </a:r>
            <a:endParaRPr lang="en-US" sz="4000" dirty="0">
              <a:solidFill>
                <a:schemeClr val="accent4">
                  <a:lumMod val="60000"/>
                  <a:lumOff val="40000"/>
                </a:schemeClr>
              </a:solidFill>
            </a:endParaRPr>
          </a:p>
        </p:txBody>
      </p:sp>
      <p:sp>
        <p:nvSpPr>
          <p:cNvPr id="1796099" name="Rectangle 3"/>
          <p:cNvSpPr>
            <a:spLocks noGrp="1" noChangeArrowheads="1"/>
          </p:cNvSpPr>
          <p:nvPr>
            <p:ph idx="1"/>
          </p:nvPr>
        </p:nvSpPr>
        <p:spPr>
          <a:xfrm>
            <a:off x="-9785500" y="-202111"/>
            <a:ext cx="9283850" cy="4848225"/>
          </a:xfrm>
        </p:spPr>
        <p:txBody>
          <a:bodyPr>
            <a:normAutofit/>
          </a:bodyPr>
          <a:lstStyle/>
          <a:p>
            <a:r>
              <a:rPr lang="en-US" altLang="zh-CN" sz="2400" dirty="0"/>
              <a:t>The task of classifying each and very pixel in an image into different classes as shown in figure below</a:t>
            </a:r>
          </a:p>
          <a:p>
            <a:endParaRPr lang="en-US" altLang="zh-CN" sz="2400" dirty="0"/>
          </a:p>
          <a:p>
            <a:r>
              <a:rPr lang="en-US" altLang="zh-TW" sz="2400" b="1" dirty="0"/>
              <a:t>Example Use Cases</a:t>
            </a:r>
            <a:endParaRPr lang="en-US" altLang="zh-TW" sz="2200" b="1" dirty="0"/>
          </a:p>
          <a:p>
            <a:pPr lvl="1"/>
            <a:r>
              <a:rPr lang="en-US" altLang="zh-TW" sz="2000" dirty="0"/>
              <a:t>Self-Driving Cars</a:t>
            </a:r>
          </a:p>
          <a:p>
            <a:pPr lvl="1"/>
            <a:r>
              <a:rPr lang="en-US" altLang="zh-TW" sz="2200" dirty="0">
                <a:solidFill>
                  <a:schemeClr val="accent6">
                    <a:lumMod val="60000"/>
                    <a:lumOff val="40000"/>
                  </a:schemeClr>
                </a:solidFill>
              </a:rPr>
              <a:t>Robotic Systems</a:t>
            </a:r>
          </a:p>
          <a:p>
            <a:pPr lvl="1"/>
            <a:r>
              <a:rPr lang="en-US" altLang="zh-TW" sz="2200" dirty="0"/>
              <a:t>Damage Detection</a:t>
            </a:r>
          </a:p>
          <a:p>
            <a:pPr lvl="1"/>
            <a:endParaRPr lang="en-US" altLang="zh-TW" sz="2200" dirty="0"/>
          </a:p>
          <a:p>
            <a:r>
              <a:rPr lang="en-US" altLang="zh-TW" sz="2400" b="1" dirty="0"/>
              <a:t>Current Implementation</a:t>
            </a:r>
          </a:p>
          <a:p>
            <a:pPr lvl="1"/>
            <a:r>
              <a:rPr lang="en-US" altLang="zh-TW" sz="2000" dirty="0"/>
              <a:t>Traditional feature extraction</a:t>
            </a:r>
          </a:p>
          <a:p>
            <a:pPr lvl="1"/>
            <a:r>
              <a:rPr lang="en-US" altLang="zh-TW" sz="2200" dirty="0">
                <a:solidFill>
                  <a:schemeClr val="accent6">
                    <a:lumMod val="60000"/>
                    <a:lumOff val="40000"/>
                  </a:schemeClr>
                </a:solidFill>
              </a:rPr>
              <a:t>Deep learning</a:t>
            </a:r>
          </a:p>
          <a:p>
            <a:pPr lvl="1">
              <a:buFont typeface="Arial" panose="020B0604020202020204" pitchFamily="34" charset="0"/>
              <a:buChar char="•"/>
            </a:pPr>
            <a:endParaRPr lang="en-US" altLang="zh-TW" sz="2200" dirty="0"/>
          </a:p>
        </p:txBody>
      </p:sp>
      <p:grpSp>
        <p:nvGrpSpPr>
          <p:cNvPr id="6" name="群組 5"/>
          <p:cNvGrpSpPr/>
          <p:nvPr/>
        </p:nvGrpSpPr>
        <p:grpSpPr>
          <a:xfrm>
            <a:off x="756811" y="-324644"/>
            <a:ext cx="8094553" cy="4893578"/>
            <a:chOff x="699661" y="-572294"/>
            <a:chExt cx="8094553" cy="4893578"/>
          </a:xfrm>
        </p:grpSpPr>
        <p:grpSp>
          <p:nvGrpSpPr>
            <p:cNvPr id="2" name="群組 1"/>
            <p:cNvGrpSpPr/>
            <p:nvPr/>
          </p:nvGrpSpPr>
          <p:grpSpPr>
            <a:xfrm>
              <a:off x="699661" y="-572294"/>
              <a:ext cx="8094553" cy="4893578"/>
              <a:chOff x="1216835" y="-582230"/>
              <a:chExt cx="9260665" cy="5418667"/>
            </a:xfrm>
          </p:grpSpPr>
          <p:graphicFrame>
            <p:nvGraphicFramePr>
              <p:cNvPr id="8" name="資料圖表 7"/>
              <p:cNvGraphicFramePr/>
              <p:nvPr/>
            </p:nvGraphicFramePr>
            <p:xfrm>
              <a:off x="1479550" y="1117101"/>
              <a:ext cx="8997950" cy="1911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資料圖表 3"/>
              <p:cNvGraphicFramePr/>
              <p:nvPr/>
            </p:nvGraphicFramePr>
            <p:xfrm>
              <a:off x="1216835" y="-582230"/>
              <a:ext cx="8978901"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3" name="文字方塊 2"/>
            <p:cNvSpPr txBox="1"/>
            <p:nvPr/>
          </p:nvSpPr>
          <p:spPr>
            <a:xfrm>
              <a:off x="2671004" y="1274330"/>
              <a:ext cx="2190750" cy="1200329"/>
            </a:xfrm>
            <a:prstGeom prst="rect">
              <a:avLst/>
            </a:prstGeom>
            <a:noFill/>
            <a:ln>
              <a:noFill/>
            </a:ln>
          </p:spPr>
          <p:txBody>
            <a:bodyPr wrap="square" rtlCol="0">
              <a:spAutoFit/>
            </a:bodyPr>
            <a:lstStyle/>
            <a:p>
              <a:pPr lvl="0" algn="ctr"/>
              <a:r>
                <a:rPr lang="en-US" altLang="zh-TW" sz="3600" dirty="0">
                  <a:solidFill>
                    <a:schemeClr val="bg1"/>
                  </a:solidFill>
                </a:rPr>
                <a:t>Revised </a:t>
              </a:r>
              <a:r>
                <a:rPr lang="en-US" altLang="zh-TW" sz="3600" dirty="0" err="1">
                  <a:solidFill>
                    <a:schemeClr val="bg1"/>
                  </a:solidFill>
                </a:rPr>
                <a:t>ICNet</a:t>
              </a:r>
              <a:endParaRPr lang="zh-TW" altLang="en-US" sz="3600" dirty="0">
                <a:solidFill>
                  <a:schemeClr val="bg1"/>
                </a:solidFill>
              </a:endParaRPr>
            </a:p>
          </p:txBody>
        </p:sp>
      </p:grpSp>
      <p:pic>
        <p:nvPicPr>
          <p:cNvPr id="13" name="Picture 1">
            <a:extLst>
              <a:ext uri="{FF2B5EF4-FFF2-40B4-BE49-F238E27FC236}">
                <a16:creationId xmlns:a16="http://schemas.microsoft.com/office/drawing/2014/main" id="{35435E73-65A3-C748-B3C1-8F28B9582C32}"/>
              </a:ext>
            </a:extLst>
          </p:cNvPr>
          <p:cNvPicPr>
            <a:picLocks noChangeAspect="1"/>
          </p:cNvPicPr>
          <p:nvPr/>
        </p:nvPicPr>
        <p:blipFill>
          <a:blip r:embed="rId13"/>
          <a:stretch>
            <a:fillRect/>
          </a:stretch>
        </p:blipFill>
        <p:spPr>
          <a:xfrm>
            <a:off x="4046607" y="3150453"/>
            <a:ext cx="6780474" cy="3242320"/>
          </a:xfrm>
          <a:prstGeom prst="rect">
            <a:avLst/>
          </a:prstGeom>
        </p:spPr>
      </p:pic>
      <p:cxnSp>
        <p:nvCxnSpPr>
          <p:cNvPr id="12" name="Straight Connector 3">
            <a:extLst>
              <a:ext uri="{FF2B5EF4-FFF2-40B4-BE49-F238E27FC236}">
                <a16:creationId xmlns:a16="http://schemas.microsoft.com/office/drawing/2014/main" id="{4E3DEA5A-E922-374F-95DD-ADD54767AAEA}"/>
              </a:ext>
            </a:extLst>
          </p:cNvPr>
          <p:cNvCxnSpPr>
            <a:cxnSpLocks/>
          </p:cNvCxnSpPr>
          <p:nvPr/>
        </p:nvCxnSpPr>
        <p:spPr>
          <a:xfrm>
            <a:off x="4545479" y="3708270"/>
            <a:ext cx="4383451"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555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normAutofit/>
          </a:bodyPr>
          <a:lstStyle/>
          <a:p>
            <a:r>
              <a:rPr lang="en-US" altLang="zh-TW" sz="4000" dirty="0">
                <a:solidFill>
                  <a:schemeClr val="accent4">
                    <a:lumMod val="60000"/>
                    <a:lumOff val="40000"/>
                  </a:schemeClr>
                </a:solidFill>
              </a:rPr>
              <a:t>Method</a:t>
            </a:r>
            <a:endParaRPr lang="en-US" sz="4000" dirty="0">
              <a:solidFill>
                <a:schemeClr val="accent4">
                  <a:lumMod val="60000"/>
                  <a:lumOff val="40000"/>
                </a:schemeClr>
              </a:solidFill>
            </a:endParaRPr>
          </a:p>
        </p:txBody>
      </p:sp>
      <p:sp>
        <p:nvSpPr>
          <p:cNvPr id="1796099" name="Rectangle 3"/>
          <p:cNvSpPr>
            <a:spLocks noGrp="1" noChangeArrowheads="1"/>
          </p:cNvSpPr>
          <p:nvPr>
            <p:ph idx="1"/>
          </p:nvPr>
        </p:nvSpPr>
        <p:spPr>
          <a:xfrm>
            <a:off x="-9785500" y="-202111"/>
            <a:ext cx="9283850" cy="4848225"/>
          </a:xfrm>
        </p:spPr>
        <p:txBody>
          <a:bodyPr>
            <a:normAutofit/>
          </a:bodyPr>
          <a:lstStyle/>
          <a:p>
            <a:r>
              <a:rPr lang="en-US" altLang="zh-CN" sz="2400" dirty="0"/>
              <a:t>The task of classifying each and very pixel in an image into different classes as shown in figure below</a:t>
            </a:r>
          </a:p>
          <a:p>
            <a:endParaRPr lang="en-US" altLang="zh-CN" sz="2400" dirty="0"/>
          </a:p>
          <a:p>
            <a:r>
              <a:rPr lang="en-US" altLang="zh-TW" sz="2400" b="1" dirty="0"/>
              <a:t>Example Use Cases</a:t>
            </a:r>
            <a:endParaRPr lang="en-US" altLang="zh-TW" sz="2200" b="1" dirty="0"/>
          </a:p>
          <a:p>
            <a:pPr lvl="1"/>
            <a:r>
              <a:rPr lang="en-US" altLang="zh-TW" sz="2000" dirty="0"/>
              <a:t>Self-Driving Cars</a:t>
            </a:r>
          </a:p>
          <a:p>
            <a:pPr lvl="1"/>
            <a:r>
              <a:rPr lang="en-US" altLang="zh-TW" sz="2200" dirty="0">
                <a:solidFill>
                  <a:schemeClr val="accent6">
                    <a:lumMod val="60000"/>
                    <a:lumOff val="40000"/>
                  </a:schemeClr>
                </a:solidFill>
              </a:rPr>
              <a:t>Robotic Systems</a:t>
            </a:r>
          </a:p>
          <a:p>
            <a:pPr lvl="1"/>
            <a:r>
              <a:rPr lang="en-US" altLang="zh-TW" sz="2200" dirty="0"/>
              <a:t>Damage Detection</a:t>
            </a:r>
          </a:p>
          <a:p>
            <a:pPr lvl="1"/>
            <a:endParaRPr lang="en-US" altLang="zh-TW" sz="2200" dirty="0"/>
          </a:p>
          <a:p>
            <a:r>
              <a:rPr lang="en-US" altLang="zh-TW" sz="2400" b="1" dirty="0"/>
              <a:t>Current Implementation</a:t>
            </a:r>
          </a:p>
          <a:p>
            <a:pPr lvl="1"/>
            <a:r>
              <a:rPr lang="en-US" altLang="zh-TW" sz="2000" dirty="0"/>
              <a:t>Traditional feature extraction</a:t>
            </a:r>
          </a:p>
          <a:p>
            <a:pPr lvl="1"/>
            <a:r>
              <a:rPr lang="en-US" altLang="zh-TW" sz="2200" dirty="0">
                <a:solidFill>
                  <a:schemeClr val="accent6">
                    <a:lumMod val="60000"/>
                    <a:lumOff val="40000"/>
                  </a:schemeClr>
                </a:solidFill>
              </a:rPr>
              <a:t>Deep learning</a:t>
            </a:r>
          </a:p>
          <a:p>
            <a:pPr lvl="1">
              <a:buFont typeface="Arial" panose="020B0604020202020204" pitchFamily="34" charset="0"/>
              <a:buChar char="•"/>
            </a:pPr>
            <a:endParaRPr lang="en-US" altLang="zh-TW" sz="2200" dirty="0"/>
          </a:p>
        </p:txBody>
      </p:sp>
      <p:grpSp>
        <p:nvGrpSpPr>
          <p:cNvPr id="16" name="群組 15"/>
          <p:cNvGrpSpPr/>
          <p:nvPr/>
        </p:nvGrpSpPr>
        <p:grpSpPr>
          <a:xfrm>
            <a:off x="699661" y="-858044"/>
            <a:ext cx="10641775" cy="5601494"/>
            <a:chOff x="699661" y="-858044"/>
            <a:chExt cx="10641775" cy="5601494"/>
          </a:xfrm>
        </p:grpSpPr>
        <p:grpSp>
          <p:nvGrpSpPr>
            <p:cNvPr id="2" name="群組 1"/>
            <p:cNvGrpSpPr/>
            <p:nvPr/>
          </p:nvGrpSpPr>
          <p:grpSpPr>
            <a:xfrm>
              <a:off x="699661" y="-858044"/>
              <a:ext cx="10158839" cy="5601494"/>
              <a:chOff x="1216835" y="-582230"/>
              <a:chExt cx="10107972" cy="5751171"/>
            </a:xfrm>
          </p:grpSpPr>
          <p:graphicFrame>
            <p:nvGraphicFramePr>
              <p:cNvPr id="8" name="資料圖表 7"/>
              <p:cNvGraphicFramePr/>
              <p:nvPr/>
            </p:nvGraphicFramePr>
            <p:xfrm>
              <a:off x="1479550" y="1117101"/>
              <a:ext cx="8997950" cy="1911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資料圖表 3"/>
              <p:cNvGraphicFramePr/>
              <p:nvPr/>
            </p:nvGraphicFramePr>
            <p:xfrm>
              <a:off x="1216835" y="-582230"/>
              <a:ext cx="10107972" cy="57511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5" name="文字方塊 4"/>
            <p:cNvSpPr txBox="1"/>
            <p:nvPr/>
          </p:nvSpPr>
          <p:spPr>
            <a:xfrm>
              <a:off x="5131380" y="1572467"/>
              <a:ext cx="3105150" cy="646331"/>
            </a:xfrm>
            <a:prstGeom prst="rect">
              <a:avLst/>
            </a:prstGeom>
            <a:noFill/>
          </p:spPr>
          <p:txBody>
            <a:bodyPr wrap="square" rtlCol="0">
              <a:spAutoFit/>
            </a:bodyPr>
            <a:lstStyle/>
            <a:p>
              <a:pPr algn="ctr"/>
              <a:r>
                <a:rPr kumimoji="1" lang="en-US" altLang="zh-TW" sz="3600">
                  <a:solidFill>
                    <a:schemeClr val="bg1"/>
                  </a:solidFill>
                </a:rPr>
                <a:t>ResNet</a:t>
              </a:r>
              <a:endParaRPr kumimoji="1" lang="zh-TW" altLang="en-US" sz="3600" dirty="0">
                <a:solidFill>
                  <a:schemeClr val="bg1"/>
                </a:solidFill>
              </a:endParaRPr>
            </a:p>
          </p:txBody>
        </p:sp>
        <p:sp>
          <p:nvSpPr>
            <p:cNvPr id="14" name="文字方塊 13"/>
            <p:cNvSpPr txBox="1"/>
            <p:nvPr/>
          </p:nvSpPr>
          <p:spPr>
            <a:xfrm>
              <a:off x="8236286" y="1340690"/>
              <a:ext cx="3105150" cy="1200329"/>
            </a:xfrm>
            <a:prstGeom prst="rect">
              <a:avLst/>
            </a:prstGeom>
            <a:noFill/>
          </p:spPr>
          <p:txBody>
            <a:bodyPr wrap="square" rtlCol="0">
              <a:spAutoFit/>
            </a:bodyPr>
            <a:lstStyle/>
            <a:p>
              <a:pPr algn="ctr"/>
              <a:r>
                <a:rPr kumimoji="1" lang="en-US" altLang="zh-TW" sz="3600">
                  <a:solidFill>
                    <a:schemeClr val="bg1"/>
                  </a:solidFill>
                </a:rPr>
                <a:t>Final </a:t>
              </a:r>
            </a:p>
            <a:p>
              <a:pPr algn="ctr"/>
              <a:r>
                <a:rPr kumimoji="1" lang="en-US" altLang="zh-TW" sz="3600" dirty="0">
                  <a:solidFill>
                    <a:schemeClr val="bg1"/>
                  </a:solidFill>
                </a:rPr>
                <a:t>Model</a:t>
              </a:r>
              <a:endParaRPr kumimoji="1" lang="zh-TW" altLang="en-US" sz="3600" dirty="0">
                <a:solidFill>
                  <a:schemeClr val="bg1"/>
                </a:solidFill>
              </a:endParaRPr>
            </a:p>
          </p:txBody>
        </p:sp>
      </p:grpSp>
      <p:grpSp>
        <p:nvGrpSpPr>
          <p:cNvPr id="17" name="群組 16"/>
          <p:cNvGrpSpPr/>
          <p:nvPr/>
        </p:nvGrpSpPr>
        <p:grpSpPr>
          <a:xfrm>
            <a:off x="2682022" y="3699727"/>
            <a:ext cx="6265037" cy="2228290"/>
            <a:chOff x="2682022" y="3699727"/>
            <a:chExt cx="6265037" cy="2228290"/>
          </a:xfrm>
        </p:grpSpPr>
        <p:sp>
          <p:nvSpPr>
            <p:cNvPr id="6" name="矩形 5"/>
            <p:cNvSpPr/>
            <p:nvPr/>
          </p:nvSpPr>
          <p:spPr>
            <a:xfrm>
              <a:off x="2851059" y="5466352"/>
              <a:ext cx="6096000" cy="461665"/>
            </a:xfrm>
            <a:prstGeom prst="rect">
              <a:avLst/>
            </a:prstGeom>
          </p:spPr>
          <p:txBody>
            <a:bodyPr>
              <a:spAutoFit/>
            </a:bodyPr>
            <a:lstStyle/>
            <a:p>
              <a:r>
                <a:rPr lang="en-US" altLang="zh-TW" sz="2400" dirty="0">
                  <a:solidFill>
                    <a:schemeClr val="accent1">
                      <a:lumMod val="75000"/>
                    </a:schemeClr>
                  </a:solidFill>
                </a:rPr>
                <a:t>Reshape</a:t>
              </a:r>
              <a:r>
                <a:rPr lang="zh-TW" altLang="en-US" sz="2400" dirty="0">
                  <a:solidFill>
                    <a:schemeClr val="accent1">
                      <a:lumMod val="75000"/>
                    </a:schemeClr>
                  </a:solidFill>
                </a:rPr>
                <a:t> </a:t>
              </a:r>
              <a:r>
                <a:rPr lang="en-US" altLang="zh-TW" sz="2400" dirty="0">
                  <a:solidFill>
                    <a:schemeClr val="accent1">
                      <a:lumMod val="75000"/>
                    </a:schemeClr>
                  </a:solidFill>
                </a:rPr>
                <a:t>input image</a:t>
              </a:r>
              <a:r>
                <a:rPr lang="zh-TW" altLang="en-US" sz="2400" dirty="0">
                  <a:solidFill>
                    <a:schemeClr val="accent1">
                      <a:lumMod val="75000"/>
                    </a:schemeClr>
                  </a:solidFill>
                </a:rPr>
                <a:t> </a:t>
              </a:r>
              <a:r>
                <a:rPr lang="en-US" altLang="zh-TW" sz="2400" dirty="0">
                  <a:solidFill>
                    <a:schemeClr val="accent1">
                      <a:lumMod val="75000"/>
                    </a:schemeClr>
                  </a:solidFill>
                </a:rPr>
                <a:t>to</a:t>
              </a:r>
              <a:r>
                <a:rPr lang="zh-TW" altLang="en-US" sz="2400" dirty="0">
                  <a:solidFill>
                    <a:schemeClr val="accent1">
                      <a:lumMod val="75000"/>
                    </a:schemeClr>
                  </a:solidFill>
                </a:rPr>
                <a:t> </a:t>
              </a:r>
              <a:r>
                <a:rPr lang="en-US" altLang="zh-TW" sz="2400" dirty="0">
                  <a:solidFill>
                    <a:schemeClr val="accent1">
                      <a:lumMod val="75000"/>
                    </a:schemeClr>
                  </a:solidFill>
                </a:rPr>
                <a:t>much smaller</a:t>
              </a:r>
              <a:r>
                <a:rPr lang="zh-TW" altLang="en-US" sz="2400" dirty="0">
                  <a:solidFill>
                    <a:schemeClr val="accent1">
                      <a:lumMod val="75000"/>
                    </a:schemeClr>
                  </a:solidFill>
                </a:rPr>
                <a:t> </a:t>
              </a:r>
              <a:r>
                <a:rPr lang="en-US" altLang="zh-TW" sz="2400" dirty="0">
                  <a:solidFill>
                    <a:schemeClr val="accent1">
                      <a:lumMod val="75000"/>
                    </a:schemeClr>
                  </a:solidFill>
                </a:rPr>
                <a:t>size</a:t>
              </a:r>
            </a:p>
          </p:txBody>
        </p:sp>
        <p:pic>
          <p:nvPicPr>
            <p:cNvPr id="7" name="圖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2022" y="3699727"/>
              <a:ext cx="3086100" cy="1543050"/>
            </a:xfrm>
            <a:prstGeom prst="rect">
              <a:avLst/>
            </a:prstGeom>
          </p:spPr>
        </p:pic>
        <p:pic>
          <p:nvPicPr>
            <p:cNvPr id="9" name="圖片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91036" y="4042246"/>
              <a:ext cx="812800" cy="812800"/>
            </a:xfrm>
            <a:prstGeom prst="rect">
              <a:avLst/>
            </a:prstGeom>
          </p:spPr>
        </p:pic>
        <p:grpSp>
          <p:nvGrpSpPr>
            <p:cNvPr id="18" name="群組 17"/>
            <p:cNvGrpSpPr/>
            <p:nvPr/>
          </p:nvGrpSpPr>
          <p:grpSpPr>
            <a:xfrm>
              <a:off x="6209213" y="4229191"/>
              <a:ext cx="1175678" cy="380909"/>
              <a:chOff x="4147834" y="2527033"/>
              <a:chExt cx="467961" cy="547426"/>
            </a:xfrm>
            <a:solidFill>
              <a:schemeClr val="accent1">
                <a:lumMod val="75000"/>
              </a:schemeClr>
            </a:solidFill>
          </p:grpSpPr>
          <p:sp>
            <p:nvSpPr>
              <p:cNvPr id="19" name="向右箭號 18"/>
              <p:cNvSpPr/>
              <p:nvPr/>
            </p:nvSpPr>
            <p:spPr>
              <a:xfrm>
                <a:off x="4147834" y="2527033"/>
                <a:ext cx="467961" cy="547426"/>
              </a:xfrm>
              <a:prstGeom prst="rightArrow">
                <a:avLst>
                  <a:gd name="adj1" fmla="val 60000"/>
                  <a:gd name="adj2" fmla="val 50000"/>
                </a:avLst>
              </a:prstGeom>
              <a:grp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20" name="向右箭號 4"/>
              <p:cNvSpPr/>
              <p:nvPr/>
            </p:nvSpPr>
            <p:spPr>
              <a:xfrm>
                <a:off x="4147834" y="2636518"/>
                <a:ext cx="327573" cy="3284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TW" altLang="en-US" sz="2100" kern="1200">
                  <a:solidFill>
                    <a:schemeClr val="accent6">
                      <a:lumMod val="75000"/>
                    </a:schemeClr>
                  </a:solidFill>
                </a:endParaRPr>
              </a:p>
            </p:txBody>
          </p:sp>
        </p:grpSp>
      </p:grpSp>
      <p:grpSp>
        <p:nvGrpSpPr>
          <p:cNvPr id="22" name="群組 21"/>
          <p:cNvGrpSpPr/>
          <p:nvPr/>
        </p:nvGrpSpPr>
        <p:grpSpPr>
          <a:xfrm>
            <a:off x="2181759" y="3387641"/>
            <a:ext cx="7626442" cy="2578469"/>
            <a:chOff x="2222408" y="3387648"/>
            <a:chExt cx="7626442" cy="2578469"/>
          </a:xfrm>
        </p:grpSpPr>
        <p:grpSp>
          <p:nvGrpSpPr>
            <p:cNvPr id="23" name="群組 22"/>
            <p:cNvGrpSpPr>
              <a:grpSpLocks noChangeAspect="1"/>
            </p:cNvGrpSpPr>
            <p:nvPr/>
          </p:nvGrpSpPr>
          <p:grpSpPr>
            <a:xfrm>
              <a:off x="6570921" y="3501835"/>
              <a:ext cx="2294427" cy="1748083"/>
              <a:chOff x="2734854" y="2570339"/>
              <a:chExt cx="2485345" cy="1893540"/>
            </a:xfrm>
          </p:grpSpPr>
          <p:sp>
            <p:nvSpPr>
              <p:cNvPr id="37" name="圓角矩形 36"/>
              <p:cNvSpPr/>
              <p:nvPr/>
            </p:nvSpPr>
            <p:spPr>
              <a:xfrm>
                <a:off x="3628243" y="2570339"/>
                <a:ext cx="1591956" cy="1588740"/>
              </a:xfrm>
              <a:prstGeom prst="roundRect">
                <a:avLst/>
              </a:prstGeom>
              <a:solidFill>
                <a:srgbClr val="52CBBE"/>
              </a:solidFill>
              <a:ln>
                <a:noFill/>
              </a:ln>
              <a:effectLst>
                <a:outerShdw blurRad="50800" dist="38100" dir="18900000" algn="bl"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圓角矩形 37"/>
              <p:cNvSpPr/>
              <p:nvPr/>
            </p:nvSpPr>
            <p:spPr>
              <a:xfrm>
                <a:off x="3165785" y="2722739"/>
                <a:ext cx="1591956" cy="1588740"/>
              </a:xfrm>
              <a:prstGeom prst="roundRect">
                <a:avLst/>
              </a:prstGeom>
              <a:solidFill>
                <a:srgbClr val="52CBBE"/>
              </a:solidFill>
              <a:ln>
                <a:noFill/>
              </a:ln>
              <a:effectLst>
                <a:outerShdw blurRad="50800" dist="38100" dir="18900000" algn="bl"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圓角矩形 38"/>
              <p:cNvSpPr/>
              <p:nvPr/>
            </p:nvSpPr>
            <p:spPr>
              <a:xfrm>
                <a:off x="2734854" y="2875139"/>
                <a:ext cx="1591956" cy="1588740"/>
              </a:xfrm>
              <a:prstGeom prst="roundRect">
                <a:avLst/>
              </a:prstGeom>
              <a:solidFill>
                <a:srgbClr val="52CBBE"/>
              </a:solidFill>
              <a:ln>
                <a:noFill/>
              </a:ln>
              <a:effectLst>
                <a:outerShdw blurRad="50800" dist="38100" dir="18900000" algn="bl"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 name="群組 23"/>
            <p:cNvGrpSpPr>
              <a:grpSpLocks noChangeAspect="1"/>
            </p:cNvGrpSpPr>
            <p:nvPr/>
          </p:nvGrpSpPr>
          <p:grpSpPr>
            <a:xfrm>
              <a:off x="2282223" y="3387648"/>
              <a:ext cx="2295546" cy="1913625"/>
              <a:chOff x="5262742" y="2379863"/>
              <a:chExt cx="2840282" cy="2367731"/>
            </a:xfrm>
          </p:grpSpPr>
          <p:grpSp>
            <p:nvGrpSpPr>
              <p:cNvPr id="29" name="群組 28"/>
              <p:cNvGrpSpPr/>
              <p:nvPr/>
            </p:nvGrpSpPr>
            <p:grpSpPr>
              <a:xfrm>
                <a:off x="5996063" y="2379863"/>
                <a:ext cx="2106961" cy="1893540"/>
                <a:chOff x="5262742" y="2854054"/>
                <a:chExt cx="2106961" cy="1893540"/>
              </a:xfrm>
            </p:grpSpPr>
            <p:sp>
              <p:nvSpPr>
                <p:cNvPr id="34" name="圓角矩形 33"/>
                <p:cNvSpPr/>
                <p:nvPr/>
              </p:nvSpPr>
              <p:spPr>
                <a:xfrm>
                  <a:off x="5777747" y="2854054"/>
                  <a:ext cx="1591956" cy="1588740"/>
                </a:xfrm>
                <a:prstGeom prst="roundRect">
                  <a:avLst/>
                </a:prstGeom>
                <a:solidFill>
                  <a:srgbClr val="FF5969"/>
                </a:solidFill>
                <a:ln>
                  <a:noFill/>
                </a:ln>
                <a:effectLst>
                  <a:outerShdw blurRad="50800" dist="38100" dir="18900000" algn="bl"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5520247" y="3006454"/>
                  <a:ext cx="1591956" cy="1588740"/>
                </a:xfrm>
                <a:prstGeom prst="roundRect">
                  <a:avLst/>
                </a:prstGeom>
                <a:solidFill>
                  <a:srgbClr val="FF5969"/>
                </a:solidFill>
                <a:ln>
                  <a:noFill/>
                </a:ln>
                <a:effectLst>
                  <a:outerShdw blurRad="50800" dist="38100" dir="18900000" algn="bl"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5262742" y="3158854"/>
                  <a:ext cx="1591956" cy="1588740"/>
                </a:xfrm>
                <a:prstGeom prst="roundRect">
                  <a:avLst/>
                </a:prstGeom>
                <a:solidFill>
                  <a:srgbClr val="FF5969"/>
                </a:solidFill>
                <a:ln>
                  <a:noFill/>
                </a:ln>
                <a:effectLst>
                  <a:outerShdw blurRad="50800" dist="38100" dir="18900000" algn="bl"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0" name="群組 29"/>
              <p:cNvGrpSpPr/>
              <p:nvPr/>
            </p:nvGrpSpPr>
            <p:grpSpPr>
              <a:xfrm>
                <a:off x="5262742" y="2854054"/>
                <a:ext cx="2106961" cy="1893540"/>
                <a:chOff x="5262742" y="2854054"/>
                <a:chExt cx="2106961" cy="1893540"/>
              </a:xfrm>
            </p:grpSpPr>
            <p:sp>
              <p:nvSpPr>
                <p:cNvPr id="31" name="圓角矩形 30"/>
                <p:cNvSpPr/>
                <p:nvPr/>
              </p:nvSpPr>
              <p:spPr>
                <a:xfrm>
                  <a:off x="5777747" y="2854054"/>
                  <a:ext cx="1591956" cy="1588740"/>
                </a:xfrm>
                <a:prstGeom prst="roundRect">
                  <a:avLst/>
                </a:prstGeom>
                <a:solidFill>
                  <a:srgbClr val="FF5969"/>
                </a:solidFill>
                <a:ln>
                  <a:noFill/>
                </a:ln>
                <a:effectLst>
                  <a:outerShdw blurRad="50800" dist="38100" dir="18900000" algn="bl"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5520247" y="3006454"/>
                  <a:ext cx="1591956" cy="1588740"/>
                </a:xfrm>
                <a:prstGeom prst="roundRect">
                  <a:avLst/>
                </a:prstGeom>
                <a:solidFill>
                  <a:srgbClr val="FF5969"/>
                </a:solidFill>
                <a:ln>
                  <a:noFill/>
                </a:ln>
                <a:effectLst>
                  <a:outerShdw blurRad="50800" dist="38100" dir="18900000" algn="bl"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5262742" y="3158854"/>
                  <a:ext cx="1591956" cy="1588740"/>
                </a:xfrm>
                <a:prstGeom prst="roundRect">
                  <a:avLst/>
                </a:prstGeom>
                <a:solidFill>
                  <a:srgbClr val="FF5969"/>
                </a:solidFill>
                <a:ln>
                  <a:noFill/>
                </a:ln>
                <a:effectLst>
                  <a:outerShdw blurRad="50800" dist="38100" dir="18900000" algn="bl"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25" name="群組 24"/>
            <p:cNvGrpSpPr/>
            <p:nvPr/>
          </p:nvGrpSpPr>
          <p:grpSpPr>
            <a:xfrm>
              <a:off x="5002857" y="4152941"/>
              <a:ext cx="1175678" cy="380909"/>
              <a:chOff x="4147834" y="2527033"/>
              <a:chExt cx="467961" cy="547426"/>
            </a:xfrm>
            <a:solidFill>
              <a:schemeClr val="accent1">
                <a:lumMod val="75000"/>
              </a:schemeClr>
            </a:solidFill>
          </p:grpSpPr>
          <p:sp>
            <p:nvSpPr>
              <p:cNvPr id="27" name="向右箭號 26"/>
              <p:cNvSpPr/>
              <p:nvPr/>
            </p:nvSpPr>
            <p:spPr>
              <a:xfrm>
                <a:off x="4147834" y="2527033"/>
                <a:ext cx="467961" cy="547426"/>
              </a:xfrm>
              <a:prstGeom prst="rightArrow">
                <a:avLst>
                  <a:gd name="adj1" fmla="val 60000"/>
                  <a:gd name="adj2" fmla="val 50000"/>
                </a:avLst>
              </a:prstGeom>
              <a:grp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28" name="向右箭號 4"/>
              <p:cNvSpPr/>
              <p:nvPr/>
            </p:nvSpPr>
            <p:spPr>
              <a:xfrm>
                <a:off x="4147834" y="2636518"/>
                <a:ext cx="327573" cy="3284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TW" altLang="en-US" sz="2100" kern="1200">
                  <a:solidFill>
                    <a:schemeClr val="accent6">
                      <a:lumMod val="75000"/>
                    </a:schemeClr>
                  </a:solidFill>
                </a:endParaRPr>
              </a:p>
            </p:txBody>
          </p:sp>
        </p:grpSp>
        <p:sp>
          <p:nvSpPr>
            <p:cNvPr id="26" name="矩形 25"/>
            <p:cNvSpPr/>
            <p:nvPr/>
          </p:nvSpPr>
          <p:spPr>
            <a:xfrm>
              <a:off x="2222408" y="5504452"/>
              <a:ext cx="7626442" cy="461665"/>
            </a:xfrm>
            <a:prstGeom prst="rect">
              <a:avLst/>
            </a:prstGeom>
          </p:spPr>
          <p:txBody>
            <a:bodyPr wrap="square">
              <a:spAutoFit/>
            </a:bodyPr>
            <a:lstStyle/>
            <a:p>
              <a:r>
                <a:rPr lang="en-US" altLang="zh-TW" sz="2400">
                  <a:solidFill>
                    <a:schemeClr val="accent1">
                      <a:lumMod val="75000"/>
                    </a:schemeClr>
                  </a:solidFill>
                </a:rPr>
                <a:t>Shrink the numbers of channel in convolutional layers</a:t>
              </a:r>
              <a:endParaRPr lang="en-US" altLang="zh-TW" sz="2400" dirty="0">
                <a:solidFill>
                  <a:schemeClr val="accent1">
                    <a:lumMod val="75000"/>
                  </a:schemeClr>
                </a:solidFill>
              </a:endParaRPr>
            </a:p>
          </p:txBody>
        </p:sp>
      </p:grpSp>
      <p:grpSp>
        <p:nvGrpSpPr>
          <p:cNvPr id="40" name="群組 39"/>
          <p:cNvGrpSpPr/>
          <p:nvPr/>
        </p:nvGrpSpPr>
        <p:grpSpPr>
          <a:xfrm>
            <a:off x="2279937" y="3618625"/>
            <a:ext cx="7626442" cy="2357330"/>
            <a:chOff x="2012611" y="3607919"/>
            <a:chExt cx="7626442" cy="2357330"/>
          </a:xfrm>
        </p:grpSpPr>
        <p:grpSp>
          <p:nvGrpSpPr>
            <p:cNvPr id="41" name="群組 40"/>
            <p:cNvGrpSpPr/>
            <p:nvPr/>
          </p:nvGrpSpPr>
          <p:grpSpPr>
            <a:xfrm>
              <a:off x="5002857" y="4343441"/>
              <a:ext cx="1175678" cy="380909"/>
              <a:chOff x="4147834" y="2527033"/>
              <a:chExt cx="467961" cy="547426"/>
            </a:xfrm>
            <a:solidFill>
              <a:schemeClr val="accent1">
                <a:lumMod val="75000"/>
              </a:schemeClr>
            </a:solidFill>
          </p:grpSpPr>
          <p:sp>
            <p:nvSpPr>
              <p:cNvPr id="49" name="向右箭號 48"/>
              <p:cNvSpPr/>
              <p:nvPr/>
            </p:nvSpPr>
            <p:spPr>
              <a:xfrm>
                <a:off x="4147834" y="2527033"/>
                <a:ext cx="467961" cy="547426"/>
              </a:xfrm>
              <a:prstGeom prst="rightArrow">
                <a:avLst>
                  <a:gd name="adj1" fmla="val 60000"/>
                  <a:gd name="adj2" fmla="val 50000"/>
                </a:avLst>
              </a:prstGeom>
              <a:grp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50" name="向右箭號 4"/>
              <p:cNvSpPr/>
              <p:nvPr/>
            </p:nvSpPr>
            <p:spPr>
              <a:xfrm>
                <a:off x="4147834" y="2636518"/>
                <a:ext cx="327573" cy="3284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TW" altLang="en-US" sz="2100" kern="1200">
                  <a:solidFill>
                    <a:schemeClr val="accent6">
                      <a:lumMod val="75000"/>
                    </a:schemeClr>
                  </a:solidFill>
                </a:endParaRPr>
              </a:p>
            </p:txBody>
          </p:sp>
        </p:grpSp>
        <p:sp>
          <p:nvSpPr>
            <p:cNvPr id="42" name="矩形 41"/>
            <p:cNvSpPr/>
            <p:nvPr/>
          </p:nvSpPr>
          <p:spPr>
            <a:xfrm>
              <a:off x="2012611" y="5503584"/>
              <a:ext cx="7626442" cy="461665"/>
            </a:xfrm>
            <a:prstGeom prst="rect">
              <a:avLst/>
            </a:prstGeom>
          </p:spPr>
          <p:txBody>
            <a:bodyPr wrap="square">
              <a:spAutoFit/>
            </a:bodyPr>
            <a:lstStyle/>
            <a:p>
              <a:r>
                <a:rPr lang="en-US" altLang="zh-TW" sz="2400" dirty="0">
                  <a:solidFill>
                    <a:schemeClr val="accent1">
                      <a:lumMod val="75000"/>
                    </a:schemeClr>
                  </a:solidFill>
                </a:rPr>
                <a:t>Reduce number of class to 2 most</a:t>
              </a:r>
              <a:r>
                <a:rPr lang="zh-TW" altLang="en-US" sz="2400" dirty="0">
                  <a:solidFill>
                    <a:schemeClr val="accent1">
                      <a:lumMod val="75000"/>
                    </a:schemeClr>
                  </a:solidFill>
                </a:rPr>
                <a:t> </a:t>
              </a:r>
              <a:r>
                <a:rPr lang="en-US" altLang="zh-TW" sz="2400" dirty="0">
                  <a:solidFill>
                    <a:schemeClr val="accent1">
                      <a:lumMod val="75000"/>
                    </a:schemeClr>
                  </a:solidFill>
                </a:rPr>
                <a:t>important</a:t>
              </a:r>
              <a:r>
                <a:rPr lang="zh-TW" altLang="en-US" sz="2400" dirty="0">
                  <a:solidFill>
                    <a:schemeClr val="accent1">
                      <a:lumMod val="75000"/>
                    </a:schemeClr>
                  </a:solidFill>
                </a:rPr>
                <a:t> </a:t>
              </a:r>
              <a:r>
                <a:rPr lang="en-US" altLang="zh-TW" sz="2400" dirty="0">
                  <a:solidFill>
                    <a:schemeClr val="accent1">
                      <a:lumMod val="75000"/>
                    </a:schemeClr>
                  </a:solidFill>
                </a:rPr>
                <a:t>classes</a:t>
              </a:r>
            </a:p>
          </p:txBody>
        </p:sp>
        <p:grpSp>
          <p:nvGrpSpPr>
            <p:cNvPr id="43" name="群組 42"/>
            <p:cNvGrpSpPr/>
            <p:nvPr/>
          </p:nvGrpSpPr>
          <p:grpSpPr>
            <a:xfrm>
              <a:off x="2750130" y="3645932"/>
              <a:ext cx="2305050" cy="1694452"/>
              <a:chOff x="2689394" y="2531883"/>
              <a:chExt cx="2305050" cy="1694452"/>
            </a:xfrm>
          </p:grpSpPr>
          <p:sp>
            <p:nvSpPr>
              <p:cNvPr id="47" name="圓角矩形 46"/>
              <p:cNvSpPr/>
              <p:nvPr/>
            </p:nvSpPr>
            <p:spPr>
              <a:xfrm>
                <a:off x="2719388" y="2531883"/>
                <a:ext cx="1781175" cy="169445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48" name="文字方塊 47"/>
              <p:cNvSpPr txBox="1"/>
              <p:nvPr/>
            </p:nvSpPr>
            <p:spPr>
              <a:xfrm>
                <a:off x="2689394" y="2879431"/>
                <a:ext cx="2305050" cy="923330"/>
              </a:xfrm>
              <a:prstGeom prst="rect">
                <a:avLst/>
              </a:prstGeom>
              <a:noFill/>
            </p:spPr>
            <p:txBody>
              <a:bodyPr wrap="square" rtlCol="0">
                <a:spAutoFit/>
              </a:bodyPr>
              <a:lstStyle/>
              <a:p>
                <a:r>
                  <a:rPr kumimoji="1" lang="en-US" altLang="zh-TW" sz="5400" dirty="0">
                    <a:solidFill>
                      <a:schemeClr val="bg1"/>
                    </a:solidFill>
                  </a:rPr>
                  <a:t>19</a:t>
                </a:r>
                <a:r>
                  <a:rPr kumimoji="1" lang="en-US" altLang="zh-TW" sz="1800" dirty="0"/>
                  <a:t> </a:t>
                </a:r>
                <a:r>
                  <a:rPr kumimoji="1" lang="en-US" altLang="zh-TW" sz="1800" dirty="0">
                    <a:solidFill>
                      <a:schemeClr val="bg1"/>
                    </a:solidFill>
                  </a:rPr>
                  <a:t>classes</a:t>
                </a:r>
                <a:endParaRPr kumimoji="1" lang="zh-TW" altLang="en-US" sz="1800" dirty="0">
                  <a:solidFill>
                    <a:schemeClr val="bg1"/>
                  </a:solidFill>
                </a:endParaRPr>
              </a:p>
            </p:txBody>
          </p:sp>
        </p:grpSp>
        <p:grpSp>
          <p:nvGrpSpPr>
            <p:cNvPr id="44" name="群組 43"/>
            <p:cNvGrpSpPr/>
            <p:nvPr/>
          </p:nvGrpSpPr>
          <p:grpSpPr>
            <a:xfrm>
              <a:off x="6562051" y="3607919"/>
              <a:ext cx="2620584" cy="1694452"/>
              <a:chOff x="6680829" y="3772788"/>
              <a:chExt cx="2620584" cy="1694452"/>
            </a:xfrm>
          </p:grpSpPr>
          <p:sp>
            <p:nvSpPr>
              <p:cNvPr id="45" name="圓角矩形 44"/>
              <p:cNvSpPr/>
              <p:nvPr/>
            </p:nvSpPr>
            <p:spPr>
              <a:xfrm>
                <a:off x="6680829" y="3772788"/>
                <a:ext cx="1781175" cy="169445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46" name="文字方塊 45"/>
              <p:cNvSpPr txBox="1"/>
              <p:nvPr/>
            </p:nvSpPr>
            <p:spPr>
              <a:xfrm>
                <a:off x="6996363" y="4008757"/>
                <a:ext cx="2305050" cy="1200329"/>
              </a:xfrm>
              <a:prstGeom prst="rect">
                <a:avLst/>
              </a:prstGeom>
              <a:noFill/>
            </p:spPr>
            <p:txBody>
              <a:bodyPr wrap="square" rtlCol="0">
                <a:spAutoFit/>
              </a:bodyPr>
              <a:lstStyle/>
              <a:p>
                <a:r>
                  <a:rPr kumimoji="1" lang="en-US" altLang="zh-TW" sz="5400" dirty="0">
                    <a:solidFill>
                      <a:schemeClr val="bg1"/>
                    </a:solidFill>
                  </a:rPr>
                  <a:t> 2 </a:t>
                </a:r>
                <a:r>
                  <a:rPr kumimoji="1" lang="en-US" altLang="zh-TW" sz="1800" dirty="0"/>
                  <a:t> </a:t>
                </a:r>
                <a:endParaRPr kumimoji="1" lang="en-US" altLang="zh-TW" dirty="0">
                  <a:solidFill>
                    <a:schemeClr val="bg1"/>
                  </a:solidFill>
                </a:endParaRPr>
              </a:p>
              <a:p>
                <a:r>
                  <a:rPr kumimoji="1" lang="en-US" altLang="zh-TW" sz="1800" dirty="0">
                    <a:solidFill>
                      <a:schemeClr val="bg1"/>
                    </a:solidFill>
                  </a:rPr>
                  <a:t>key</a:t>
                </a:r>
                <a:r>
                  <a:rPr kumimoji="1" lang="zh-TW" altLang="en-US" sz="1800" dirty="0">
                    <a:solidFill>
                      <a:schemeClr val="bg1"/>
                    </a:solidFill>
                  </a:rPr>
                  <a:t> </a:t>
                </a:r>
                <a:r>
                  <a:rPr kumimoji="1" lang="en-US" altLang="zh-TW" sz="1800" dirty="0">
                    <a:solidFill>
                      <a:schemeClr val="bg1"/>
                    </a:solidFill>
                  </a:rPr>
                  <a:t>classes</a:t>
                </a:r>
                <a:endParaRPr kumimoji="1" lang="zh-TW" altLang="en-US" sz="1800" dirty="0">
                  <a:solidFill>
                    <a:schemeClr val="bg1"/>
                  </a:solidFill>
                </a:endParaRPr>
              </a:p>
            </p:txBody>
          </p:sp>
        </p:grpSp>
      </p:grpSp>
    </p:spTree>
    <p:extLst>
      <p:ext uri="{BB962C8B-B14F-4D97-AF65-F5344CB8AC3E}">
        <p14:creationId xmlns:p14="http://schemas.microsoft.com/office/powerpoint/2010/main" val="15535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r>
              <a:rPr lang="en-US" altLang="zh-TW" sz="4000" dirty="0">
                <a:solidFill>
                  <a:schemeClr val="accent4">
                    <a:lumMod val="60000"/>
                    <a:lumOff val="40000"/>
                  </a:schemeClr>
                </a:solidFill>
              </a:rPr>
              <a:t>Model Feature</a:t>
            </a:r>
            <a:endParaRPr lang="en-US" sz="4000" dirty="0">
              <a:solidFill>
                <a:schemeClr val="accent4">
                  <a:lumMod val="60000"/>
                  <a:lumOff val="40000"/>
                </a:schemeClr>
              </a:solidFill>
            </a:endParaRPr>
          </a:p>
        </p:txBody>
      </p:sp>
      <p:graphicFrame>
        <p:nvGraphicFramePr>
          <p:cNvPr id="5" name="資料圖表 4"/>
          <p:cNvGraphicFramePr/>
          <p:nvPr/>
        </p:nvGraphicFramePr>
        <p:xfrm>
          <a:off x="996954" y="-778778"/>
          <a:ext cx="991234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左-上雙向箭號 5"/>
          <p:cNvSpPr/>
          <p:nvPr/>
        </p:nvSpPr>
        <p:spPr>
          <a:xfrm flipH="1">
            <a:off x="3635878" y="3003969"/>
            <a:ext cx="7756021" cy="3461607"/>
          </a:xfrm>
          <a:prstGeom prst="leftUpArrow">
            <a:avLst>
              <a:gd name="adj1" fmla="val 3022"/>
              <a:gd name="adj2" fmla="val 3388"/>
              <a:gd name="adj3" fmla="val 5952"/>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9" name="圓角矩形 8"/>
          <p:cNvSpPr/>
          <p:nvPr/>
        </p:nvSpPr>
        <p:spPr>
          <a:xfrm>
            <a:off x="4480429" y="3295650"/>
            <a:ext cx="540000" cy="300513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25" name="圓角矩形 24"/>
          <p:cNvSpPr/>
          <p:nvPr/>
        </p:nvSpPr>
        <p:spPr>
          <a:xfrm>
            <a:off x="7145714" y="5525341"/>
            <a:ext cx="540000" cy="78273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26" name="圓角矩形 25"/>
          <p:cNvSpPr/>
          <p:nvPr/>
        </p:nvSpPr>
        <p:spPr>
          <a:xfrm>
            <a:off x="7694739" y="5115418"/>
            <a:ext cx="540000" cy="119265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21" name="文字方塊 20"/>
          <p:cNvSpPr txBox="1"/>
          <p:nvPr/>
        </p:nvSpPr>
        <p:spPr>
          <a:xfrm>
            <a:off x="4330409" y="2888218"/>
            <a:ext cx="1409700" cy="369332"/>
          </a:xfrm>
          <a:prstGeom prst="rect">
            <a:avLst/>
          </a:prstGeom>
          <a:noFill/>
        </p:spPr>
        <p:txBody>
          <a:bodyPr wrap="square" rtlCol="0">
            <a:spAutoFit/>
          </a:bodyPr>
          <a:lstStyle/>
          <a:p>
            <a:r>
              <a:rPr kumimoji="1" lang="en-US" altLang="zh-TW" sz="1800" b="1" dirty="0">
                <a:solidFill>
                  <a:srgbClr val="C00000"/>
                </a:solidFill>
              </a:rPr>
              <a:t>523KB</a:t>
            </a:r>
            <a:endParaRPr kumimoji="1" lang="zh-TW" altLang="en-US" sz="1800" b="1" dirty="0">
              <a:solidFill>
                <a:srgbClr val="C00000"/>
              </a:solidFill>
            </a:endParaRPr>
          </a:p>
        </p:txBody>
      </p:sp>
      <p:sp>
        <p:nvSpPr>
          <p:cNvPr id="22" name="文字方塊 21"/>
          <p:cNvSpPr txBox="1"/>
          <p:nvPr/>
        </p:nvSpPr>
        <p:spPr>
          <a:xfrm>
            <a:off x="6984794" y="5096368"/>
            <a:ext cx="1409700" cy="369332"/>
          </a:xfrm>
          <a:prstGeom prst="rect">
            <a:avLst/>
          </a:prstGeom>
          <a:noFill/>
        </p:spPr>
        <p:txBody>
          <a:bodyPr wrap="square" rtlCol="0">
            <a:spAutoFit/>
          </a:bodyPr>
          <a:lstStyle/>
          <a:p>
            <a:r>
              <a:rPr kumimoji="1" lang="en-US" altLang="zh-TW" sz="1800" b="1" dirty="0">
                <a:solidFill>
                  <a:srgbClr val="C00000"/>
                </a:solidFill>
              </a:rPr>
              <a:t>113KB</a:t>
            </a:r>
            <a:endParaRPr kumimoji="1" lang="zh-TW" altLang="en-US" sz="1800" b="1" dirty="0">
              <a:solidFill>
                <a:srgbClr val="C00000"/>
              </a:solidFill>
            </a:endParaRPr>
          </a:p>
        </p:txBody>
      </p:sp>
      <p:sp>
        <p:nvSpPr>
          <p:cNvPr id="24" name="圓角矩形 23"/>
          <p:cNvSpPr/>
          <p:nvPr/>
        </p:nvSpPr>
        <p:spPr>
          <a:xfrm>
            <a:off x="5029454" y="5799519"/>
            <a:ext cx="540000" cy="50126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27" name="圓角矩形 26"/>
          <p:cNvSpPr/>
          <p:nvPr/>
        </p:nvSpPr>
        <p:spPr>
          <a:xfrm>
            <a:off x="9817765" y="6032193"/>
            <a:ext cx="540000" cy="26859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28" name="圓角矩形 27"/>
          <p:cNvSpPr/>
          <p:nvPr/>
        </p:nvSpPr>
        <p:spPr>
          <a:xfrm>
            <a:off x="10366790" y="3295650"/>
            <a:ext cx="540000" cy="300513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23" name="文字方塊 22"/>
          <p:cNvSpPr txBox="1"/>
          <p:nvPr/>
        </p:nvSpPr>
        <p:spPr>
          <a:xfrm>
            <a:off x="9619580" y="5549388"/>
            <a:ext cx="1409700" cy="461665"/>
          </a:xfrm>
          <a:prstGeom prst="rect">
            <a:avLst/>
          </a:prstGeom>
          <a:noFill/>
        </p:spPr>
        <p:txBody>
          <a:bodyPr wrap="square" rtlCol="0">
            <a:spAutoFit/>
          </a:bodyPr>
          <a:lstStyle/>
          <a:p>
            <a:r>
              <a:rPr kumimoji="1" lang="en-US" altLang="zh-TW" sz="2400" b="1" dirty="0">
                <a:solidFill>
                  <a:srgbClr val="C00000"/>
                </a:solidFill>
              </a:rPr>
              <a:t>28KB</a:t>
            </a:r>
            <a:endParaRPr kumimoji="1" lang="zh-TW" altLang="en-US" sz="2400" b="1" dirty="0">
              <a:solidFill>
                <a:srgbClr val="C00000"/>
              </a:solidFill>
            </a:endParaRPr>
          </a:p>
        </p:txBody>
      </p:sp>
      <p:sp>
        <p:nvSpPr>
          <p:cNvPr id="29" name="文字方塊 28"/>
          <p:cNvSpPr txBox="1"/>
          <p:nvPr/>
        </p:nvSpPr>
        <p:spPr>
          <a:xfrm>
            <a:off x="7551988" y="4751445"/>
            <a:ext cx="1409700" cy="369332"/>
          </a:xfrm>
          <a:prstGeom prst="rect">
            <a:avLst/>
          </a:prstGeom>
          <a:noFill/>
        </p:spPr>
        <p:txBody>
          <a:bodyPr wrap="square" rtlCol="0">
            <a:spAutoFit/>
          </a:bodyPr>
          <a:lstStyle/>
          <a:p>
            <a:r>
              <a:rPr kumimoji="1" lang="en-US" altLang="zh-TW" b="1">
                <a:solidFill>
                  <a:srgbClr val="C00000"/>
                </a:solidFill>
              </a:rPr>
              <a:t>800fps</a:t>
            </a:r>
            <a:endParaRPr kumimoji="1" lang="zh-TW" altLang="en-US" sz="1800" b="1" dirty="0">
              <a:solidFill>
                <a:srgbClr val="C00000"/>
              </a:solidFill>
            </a:endParaRPr>
          </a:p>
        </p:txBody>
      </p:sp>
      <p:sp>
        <p:nvSpPr>
          <p:cNvPr id="30" name="文字方塊 29"/>
          <p:cNvSpPr txBox="1"/>
          <p:nvPr/>
        </p:nvSpPr>
        <p:spPr>
          <a:xfrm>
            <a:off x="10098881" y="2831068"/>
            <a:ext cx="1409700" cy="461665"/>
          </a:xfrm>
          <a:prstGeom prst="rect">
            <a:avLst/>
          </a:prstGeom>
          <a:noFill/>
        </p:spPr>
        <p:txBody>
          <a:bodyPr wrap="square" rtlCol="0">
            <a:spAutoFit/>
          </a:bodyPr>
          <a:lstStyle/>
          <a:p>
            <a:r>
              <a:rPr kumimoji="1" lang="en-US" altLang="zh-TW" sz="2400" b="1" dirty="0">
                <a:solidFill>
                  <a:srgbClr val="C00000"/>
                </a:solidFill>
              </a:rPr>
              <a:t>2054fps</a:t>
            </a:r>
            <a:endParaRPr kumimoji="1" lang="zh-TW" altLang="en-US" sz="2400" b="1" dirty="0">
              <a:solidFill>
                <a:srgbClr val="C00000"/>
              </a:solidFill>
            </a:endParaRPr>
          </a:p>
        </p:txBody>
      </p:sp>
      <p:sp>
        <p:nvSpPr>
          <p:cNvPr id="31" name="文字方塊 30"/>
          <p:cNvSpPr txBox="1"/>
          <p:nvPr/>
        </p:nvSpPr>
        <p:spPr>
          <a:xfrm>
            <a:off x="4876508" y="5377938"/>
            <a:ext cx="1409700" cy="369332"/>
          </a:xfrm>
          <a:prstGeom prst="rect">
            <a:avLst/>
          </a:prstGeom>
          <a:noFill/>
        </p:spPr>
        <p:txBody>
          <a:bodyPr wrap="square" rtlCol="0">
            <a:spAutoFit/>
          </a:bodyPr>
          <a:lstStyle/>
          <a:p>
            <a:r>
              <a:rPr kumimoji="1" lang="en-US" altLang="zh-TW" b="1">
                <a:solidFill>
                  <a:srgbClr val="C00000"/>
                </a:solidFill>
              </a:rPr>
              <a:t>425fps</a:t>
            </a:r>
            <a:endParaRPr kumimoji="1" lang="zh-TW" altLang="en-US" sz="1800" b="1" dirty="0">
              <a:solidFill>
                <a:srgbClr val="C00000"/>
              </a:solidFill>
            </a:endParaRPr>
          </a:p>
        </p:txBody>
      </p:sp>
      <p:sp>
        <p:nvSpPr>
          <p:cNvPr id="34" name="甜甜圈 33"/>
          <p:cNvSpPr/>
          <p:nvPr/>
        </p:nvSpPr>
        <p:spPr>
          <a:xfrm>
            <a:off x="10636790" y="1961120"/>
            <a:ext cx="648000" cy="648000"/>
          </a:xfrm>
          <a:prstGeom prst="donut">
            <a:avLst>
              <a:gd name="adj" fmla="val 1605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solidFill>
                <a:schemeClr val="tx1"/>
              </a:solidFill>
            </a:endParaRPr>
          </a:p>
        </p:txBody>
      </p:sp>
      <p:sp>
        <p:nvSpPr>
          <p:cNvPr id="35" name="乘號 34"/>
          <p:cNvSpPr/>
          <p:nvPr/>
        </p:nvSpPr>
        <p:spPr>
          <a:xfrm>
            <a:off x="7815639" y="1886214"/>
            <a:ext cx="838200" cy="889516"/>
          </a:xfrm>
          <a:prstGeom prst="mathMultiply">
            <a:avLst>
              <a:gd name="adj1" fmla="val 14429"/>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36" name="乘號 35"/>
          <p:cNvSpPr/>
          <p:nvPr/>
        </p:nvSpPr>
        <p:spPr>
          <a:xfrm>
            <a:off x="5029454" y="1889943"/>
            <a:ext cx="838200" cy="889516"/>
          </a:xfrm>
          <a:prstGeom prst="mathMultiply">
            <a:avLst>
              <a:gd name="adj1" fmla="val 14429"/>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grpSp>
        <p:nvGrpSpPr>
          <p:cNvPr id="39" name="群組 38"/>
          <p:cNvGrpSpPr/>
          <p:nvPr/>
        </p:nvGrpSpPr>
        <p:grpSpPr>
          <a:xfrm>
            <a:off x="329258" y="2865141"/>
            <a:ext cx="3265054" cy="3349747"/>
            <a:chOff x="-3529641" y="430322"/>
            <a:chExt cx="3265054" cy="3349747"/>
          </a:xfrm>
        </p:grpSpPr>
        <p:sp>
          <p:nvSpPr>
            <p:cNvPr id="38" name="圓角矩形 37"/>
            <p:cNvSpPr/>
            <p:nvPr/>
          </p:nvSpPr>
          <p:spPr>
            <a:xfrm>
              <a:off x="-3529641" y="430322"/>
              <a:ext cx="3265054" cy="3227278"/>
            </a:xfrm>
            <a:prstGeom prst="roundRect">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18" name="文字方塊 17"/>
            <p:cNvSpPr txBox="1"/>
            <p:nvPr/>
          </p:nvSpPr>
          <p:spPr>
            <a:xfrm>
              <a:off x="-3325601" y="609970"/>
              <a:ext cx="2985360" cy="3170099"/>
            </a:xfrm>
            <a:prstGeom prst="rect">
              <a:avLst/>
            </a:prstGeom>
            <a:noFill/>
          </p:spPr>
          <p:txBody>
            <a:bodyPr wrap="square" rtlCol="0">
              <a:spAutoFit/>
            </a:bodyPr>
            <a:lstStyle/>
            <a:p>
              <a:r>
                <a:rPr kumimoji="1" lang="en-US" altLang="zh-TW" sz="2000" b="1" u="sng" dirty="0">
                  <a:solidFill>
                    <a:schemeClr val="accent6">
                      <a:lumMod val="75000"/>
                    </a:schemeClr>
                  </a:solidFill>
                </a:rPr>
                <a:t>Paper Result</a:t>
              </a:r>
            </a:p>
            <a:p>
              <a:pPr marL="285750" indent="-285750">
                <a:buFont typeface="Arial" charset="0"/>
                <a:buChar char="•"/>
              </a:pPr>
              <a:r>
                <a:rPr kumimoji="1" lang="en-US" altLang="zh-TW" sz="2000" b="1" dirty="0">
                  <a:solidFill>
                    <a:schemeClr val="accent6">
                      <a:lumMod val="75000"/>
                    </a:schemeClr>
                  </a:solidFill>
                </a:rPr>
                <a:t>Mode Size:</a:t>
              </a:r>
            </a:p>
            <a:p>
              <a:r>
                <a:rPr kumimoji="1" lang="en-US" altLang="zh-TW" sz="2000" b="1" dirty="0">
                  <a:solidFill>
                    <a:schemeClr val="accent6">
                      <a:lumMod val="75000"/>
                    </a:schemeClr>
                  </a:solidFill>
                </a:rPr>
                <a:t>     7MB</a:t>
              </a:r>
            </a:p>
            <a:p>
              <a:pPr marL="285750" indent="-285750">
                <a:buFont typeface="Arial" charset="0"/>
                <a:buChar char="•"/>
              </a:pPr>
              <a:r>
                <a:rPr kumimoji="1" lang="en-US" altLang="zh-TW" sz="2000" b="1" dirty="0">
                  <a:solidFill>
                    <a:schemeClr val="accent6">
                      <a:lumMod val="75000"/>
                    </a:schemeClr>
                  </a:solidFill>
                </a:rPr>
                <a:t>Input image size:       </a:t>
              </a:r>
            </a:p>
            <a:p>
              <a:r>
                <a:rPr kumimoji="1" lang="en-US" altLang="zh-TW" sz="2000" b="1" dirty="0">
                  <a:solidFill>
                    <a:schemeClr val="accent6">
                      <a:lumMod val="75000"/>
                    </a:schemeClr>
                  </a:solidFill>
                </a:rPr>
                <a:t>     1024 x 2048</a:t>
              </a:r>
            </a:p>
            <a:p>
              <a:pPr marL="285750" indent="-285750">
                <a:buFont typeface="Arial" charset="0"/>
                <a:buChar char="•"/>
              </a:pPr>
              <a:r>
                <a:rPr kumimoji="1" lang="en-US" altLang="zh-TW" sz="2000" b="1" dirty="0" err="1">
                  <a:solidFill>
                    <a:schemeClr val="accent6">
                      <a:lumMod val="75000"/>
                    </a:schemeClr>
                  </a:solidFill>
                </a:rPr>
                <a:t>mIoU</a:t>
              </a:r>
              <a:r>
                <a:rPr kumimoji="1" lang="en-US" altLang="zh-TW" sz="2000" b="1" dirty="0">
                  <a:solidFill>
                    <a:schemeClr val="accent6">
                      <a:lumMod val="75000"/>
                    </a:schemeClr>
                  </a:solidFill>
                </a:rPr>
                <a:t> for all classes:  </a:t>
              </a:r>
            </a:p>
            <a:p>
              <a:r>
                <a:rPr kumimoji="1" lang="en-US" altLang="zh-TW" sz="2000" b="1" dirty="0">
                  <a:solidFill>
                    <a:schemeClr val="accent6">
                      <a:lumMod val="75000"/>
                    </a:schemeClr>
                  </a:solidFill>
                </a:rPr>
                <a:t>     69.5%</a:t>
              </a:r>
            </a:p>
            <a:p>
              <a:pPr marL="285750" indent="-285750">
                <a:buFont typeface="Arial" charset="0"/>
                <a:buChar char="•"/>
              </a:pPr>
              <a:r>
                <a:rPr kumimoji="1" lang="en-US" altLang="zh-TW" sz="2000" b="1" dirty="0">
                  <a:solidFill>
                    <a:schemeClr val="accent6">
                      <a:lumMod val="75000"/>
                    </a:schemeClr>
                  </a:solidFill>
                </a:rPr>
                <a:t>Frame:                          </a:t>
              </a:r>
            </a:p>
            <a:p>
              <a:r>
                <a:rPr kumimoji="1" lang="en-US" altLang="zh-TW" sz="2000" b="1" dirty="0">
                  <a:solidFill>
                    <a:schemeClr val="accent6">
                      <a:lumMod val="75000"/>
                    </a:schemeClr>
                  </a:solidFill>
                </a:rPr>
                <a:t>     30fps</a:t>
              </a:r>
            </a:p>
            <a:p>
              <a:endParaRPr kumimoji="1" lang="zh-TW" altLang="en-US" sz="2000" dirty="0"/>
            </a:p>
          </p:txBody>
        </p:sp>
      </p:grpSp>
      <p:grpSp>
        <p:nvGrpSpPr>
          <p:cNvPr id="40" name="群組 39"/>
          <p:cNvGrpSpPr/>
          <p:nvPr/>
        </p:nvGrpSpPr>
        <p:grpSpPr>
          <a:xfrm>
            <a:off x="779921" y="2685112"/>
            <a:ext cx="2236374" cy="1678814"/>
            <a:chOff x="834108" y="3538125"/>
            <a:chExt cx="2362326" cy="1900650"/>
          </a:xfrm>
        </p:grpSpPr>
        <p:sp>
          <p:nvSpPr>
            <p:cNvPr id="41" name="圓角矩形 40"/>
            <p:cNvSpPr/>
            <p:nvPr/>
          </p:nvSpPr>
          <p:spPr>
            <a:xfrm>
              <a:off x="996954" y="3538125"/>
              <a:ext cx="2013998" cy="1900650"/>
            </a:xfrm>
            <a:prstGeom prst="roundRect">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42" name="文字方塊 41"/>
            <p:cNvSpPr txBox="1"/>
            <p:nvPr/>
          </p:nvSpPr>
          <p:spPr>
            <a:xfrm>
              <a:off x="834108" y="3854914"/>
              <a:ext cx="2362326" cy="1200329"/>
            </a:xfrm>
            <a:prstGeom prst="rect">
              <a:avLst/>
            </a:prstGeom>
            <a:noFill/>
          </p:spPr>
          <p:txBody>
            <a:bodyPr wrap="square" rtlCol="0">
              <a:spAutoFit/>
            </a:bodyPr>
            <a:lstStyle/>
            <a:p>
              <a:pPr algn="ctr"/>
              <a:r>
                <a:rPr kumimoji="1" lang="en-US" altLang="zh-TW" sz="3600" b="1" dirty="0">
                  <a:solidFill>
                    <a:schemeClr val="accent6">
                      <a:lumMod val="75000"/>
                    </a:schemeClr>
                  </a:solidFill>
                </a:rPr>
                <a:t>Model Size</a:t>
              </a:r>
              <a:endParaRPr kumimoji="1" lang="zh-TW" altLang="en-US" sz="2400" b="1" dirty="0">
                <a:solidFill>
                  <a:schemeClr val="accent6">
                    <a:lumMod val="75000"/>
                  </a:schemeClr>
                </a:solidFill>
              </a:endParaRPr>
            </a:p>
          </p:txBody>
        </p:sp>
      </p:grpSp>
      <p:grpSp>
        <p:nvGrpSpPr>
          <p:cNvPr id="43" name="群組 42"/>
          <p:cNvGrpSpPr/>
          <p:nvPr/>
        </p:nvGrpSpPr>
        <p:grpSpPr>
          <a:xfrm>
            <a:off x="838953" y="4715722"/>
            <a:ext cx="2236374" cy="1678814"/>
            <a:chOff x="834108" y="3538125"/>
            <a:chExt cx="2362326" cy="1900650"/>
          </a:xfrm>
        </p:grpSpPr>
        <p:sp>
          <p:nvSpPr>
            <p:cNvPr id="44" name="圓角矩形 43"/>
            <p:cNvSpPr/>
            <p:nvPr/>
          </p:nvSpPr>
          <p:spPr>
            <a:xfrm>
              <a:off x="996954" y="3538125"/>
              <a:ext cx="2013998" cy="1900650"/>
            </a:xfrm>
            <a:prstGeom prst="roundRect">
              <a:avLst/>
            </a:prstGeom>
            <a:solidFill>
              <a:schemeClr val="accent1">
                <a:lumMod val="20000"/>
                <a:lumOff val="80000"/>
              </a:schemeClr>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45" name="文字方塊 44"/>
            <p:cNvSpPr txBox="1"/>
            <p:nvPr/>
          </p:nvSpPr>
          <p:spPr>
            <a:xfrm>
              <a:off x="834108" y="3854914"/>
              <a:ext cx="2362326" cy="1200329"/>
            </a:xfrm>
            <a:prstGeom prst="rect">
              <a:avLst/>
            </a:prstGeom>
            <a:noFill/>
          </p:spPr>
          <p:txBody>
            <a:bodyPr wrap="square" rtlCol="0">
              <a:spAutoFit/>
            </a:bodyPr>
            <a:lstStyle/>
            <a:p>
              <a:pPr algn="ctr"/>
              <a:r>
                <a:rPr kumimoji="1" lang="en-US" altLang="zh-TW" sz="3600" b="1" dirty="0">
                  <a:solidFill>
                    <a:schemeClr val="accent6">
                      <a:lumMod val="75000"/>
                    </a:schemeClr>
                  </a:solidFill>
                </a:rPr>
                <a:t>Frame</a:t>
              </a:r>
            </a:p>
            <a:p>
              <a:pPr algn="ctr"/>
              <a:r>
                <a:rPr kumimoji="1" lang="en-US" altLang="zh-TW" sz="3600" b="1" dirty="0">
                  <a:solidFill>
                    <a:schemeClr val="accent6">
                      <a:lumMod val="75000"/>
                    </a:schemeClr>
                  </a:solidFill>
                </a:rPr>
                <a:t>Rate</a:t>
              </a:r>
              <a:endParaRPr kumimoji="1" lang="zh-TW" altLang="en-US" sz="2400" b="1" dirty="0">
                <a:solidFill>
                  <a:schemeClr val="accent6">
                    <a:lumMod val="75000"/>
                  </a:schemeClr>
                </a:solidFill>
              </a:endParaRPr>
            </a:p>
          </p:txBody>
        </p:sp>
      </p:grpSp>
    </p:spTree>
    <p:extLst>
      <p:ext uri="{BB962C8B-B14F-4D97-AF65-F5344CB8AC3E}">
        <p14:creationId xmlns:p14="http://schemas.microsoft.com/office/powerpoint/2010/main" val="58234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ppt_x"/>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additive="base">
                                        <p:cTn id="69" dur="500" fill="hold"/>
                                        <p:tgtEl>
                                          <p:spTgt spid="34"/>
                                        </p:tgtEl>
                                        <p:attrNameLst>
                                          <p:attrName>ppt_x</p:attrName>
                                        </p:attrNameLst>
                                      </p:cBhvr>
                                      <p:tavLst>
                                        <p:tav tm="0">
                                          <p:val>
                                            <p:strVal val="#ppt_x"/>
                                          </p:val>
                                        </p:tav>
                                        <p:tav tm="100000">
                                          <p:val>
                                            <p:strVal val="#ppt_x"/>
                                          </p:val>
                                        </p:tav>
                                      </p:tavLst>
                                    </p:anim>
                                    <p:anim calcmode="lin" valueType="num">
                                      <p:cBhvr additive="base">
                                        <p:cTn id="7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5" grpId="0" animBg="1"/>
      <p:bldP spid="26" grpId="0" animBg="1"/>
      <p:bldP spid="21" grpId="0"/>
      <p:bldP spid="22" grpId="0"/>
      <p:bldP spid="24" grpId="0" animBg="1"/>
      <p:bldP spid="27" grpId="0" animBg="1"/>
      <p:bldP spid="28" grpId="0" animBg="1"/>
      <p:bldP spid="23" grpId="0"/>
      <p:bldP spid="29" grpId="0"/>
      <p:bldP spid="30" grpId="0"/>
      <p:bldP spid="31" grpId="0"/>
      <p:bldP spid="34" grpId="0" animBg="1"/>
      <p:bldP spid="3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r>
              <a:rPr lang="en-US" altLang="zh-TW" sz="4000" dirty="0">
                <a:solidFill>
                  <a:schemeClr val="accent4">
                    <a:lumMod val="60000"/>
                    <a:lumOff val="40000"/>
                  </a:schemeClr>
                </a:solidFill>
              </a:rPr>
              <a:t>Model Feature</a:t>
            </a:r>
            <a:endParaRPr lang="en-US" sz="4000" dirty="0">
              <a:solidFill>
                <a:schemeClr val="accent4">
                  <a:lumMod val="60000"/>
                  <a:lumOff val="40000"/>
                </a:schemeClr>
              </a:solidFill>
            </a:endParaRPr>
          </a:p>
        </p:txBody>
      </p:sp>
      <p:graphicFrame>
        <p:nvGraphicFramePr>
          <p:cNvPr id="5" name="資料圖表 4"/>
          <p:cNvGraphicFramePr/>
          <p:nvPr/>
        </p:nvGraphicFramePr>
        <p:xfrm>
          <a:off x="996954" y="-778778"/>
          <a:ext cx="991234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甜甜圈 33"/>
          <p:cNvSpPr/>
          <p:nvPr/>
        </p:nvSpPr>
        <p:spPr>
          <a:xfrm>
            <a:off x="10636790" y="1961120"/>
            <a:ext cx="648000" cy="648000"/>
          </a:xfrm>
          <a:prstGeom prst="donut">
            <a:avLst>
              <a:gd name="adj" fmla="val 1605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solidFill>
                <a:schemeClr val="tx1"/>
              </a:solidFill>
            </a:endParaRPr>
          </a:p>
        </p:txBody>
      </p:sp>
      <p:sp>
        <p:nvSpPr>
          <p:cNvPr id="35" name="乘號 34"/>
          <p:cNvSpPr/>
          <p:nvPr/>
        </p:nvSpPr>
        <p:spPr>
          <a:xfrm>
            <a:off x="7815639" y="1886214"/>
            <a:ext cx="838200" cy="889516"/>
          </a:xfrm>
          <a:prstGeom prst="mathMultiply">
            <a:avLst>
              <a:gd name="adj1" fmla="val 14429"/>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36" name="乘號 35"/>
          <p:cNvSpPr/>
          <p:nvPr/>
        </p:nvSpPr>
        <p:spPr>
          <a:xfrm>
            <a:off x="5029454" y="1889943"/>
            <a:ext cx="838200" cy="889516"/>
          </a:xfrm>
          <a:prstGeom prst="mathMultiply">
            <a:avLst>
              <a:gd name="adj1" fmla="val 14429"/>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32" name="左-上雙向箭號 31"/>
          <p:cNvSpPr/>
          <p:nvPr/>
        </p:nvSpPr>
        <p:spPr>
          <a:xfrm flipH="1">
            <a:off x="3635878" y="3003969"/>
            <a:ext cx="7756021" cy="3461607"/>
          </a:xfrm>
          <a:prstGeom prst="leftUpArrow">
            <a:avLst>
              <a:gd name="adj1" fmla="val 3022"/>
              <a:gd name="adj2" fmla="val 3388"/>
              <a:gd name="adj3" fmla="val 5952"/>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2" name="橢圓 1"/>
          <p:cNvSpPr/>
          <p:nvPr/>
        </p:nvSpPr>
        <p:spPr>
          <a:xfrm>
            <a:off x="7261888" y="4362450"/>
            <a:ext cx="252000" cy="252000"/>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1800" dirty="0"/>
          </a:p>
        </p:txBody>
      </p:sp>
      <p:sp>
        <p:nvSpPr>
          <p:cNvPr id="33" name="橢圓 32"/>
          <p:cNvSpPr/>
          <p:nvPr/>
        </p:nvSpPr>
        <p:spPr>
          <a:xfrm>
            <a:off x="4691470" y="4110450"/>
            <a:ext cx="252000" cy="252000"/>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1800" dirty="0"/>
          </a:p>
        </p:txBody>
      </p:sp>
      <p:sp>
        <p:nvSpPr>
          <p:cNvPr id="37" name="橢圓 36"/>
          <p:cNvSpPr/>
          <p:nvPr/>
        </p:nvSpPr>
        <p:spPr>
          <a:xfrm>
            <a:off x="9929726" y="4709700"/>
            <a:ext cx="252000" cy="252000"/>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sz="1800" dirty="0"/>
          </a:p>
        </p:txBody>
      </p:sp>
      <p:cxnSp>
        <p:nvCxnSpPr>
          <p:cNvPr id="7" name="直線接點 6"/>
          <p:cNvCxnSpPr>
            <a:stCxn id="33" idx="6"/>
            <a:endCxn id="2" idx="2"/>
          </p:cNvCxnSpPr>
          <p:nvPr/>
        </p:nvCxnSpPr>
        <p:spPr>
          <a:xfrm>
            <a:off x="4943470" y="4236450"/>
            <a:ext cx="2318418" cy="252000"/>
          </a:xfrm>
          <a:prstGeom prst="line">
            <a:avLst/>
          </a:prstGeom>
          <a:ln w="76200"/>
        </p:spPr>
        <p:style>
          <a:lnRef idx="3">
            <a:schemeClr val="accent5"/>
          </a:lnRef>
          <a:fillRef idx="0">
            <a:schemeClr val="accent5"/>
          </a:fillRef>
          <a:effectRef idx="2">
            <a:schemeClr val="accent5"/>
          </a:effectRef>
          <a:fontRef idx="minor">
            <a:schemeClr val="tx1"/>
          </a:fontRef>
        </p:style>
      </p:cxnSp>
      <p:cxnSp>
        <p:nvCxnSpPr>
          <p:cNvPr id="38" name="直線接點 37"/>
          <p:cNvCxnSpPr>
            <a:stCxn id="2" idx="6"/>
            <a:endCxn id="37" idx="2"/>
          </p:cNvCxnSpPr>
          <p:nvPr/>
        </p:nvCxnSpPr>
        <p:spPr>
          <a:xfrm>
            <a:off x="7513888" y="4488450"/>
            <a:ext cx="2415838" cy="347250"/>
          </a:xfrm>
          <a:prstGeom prst="line">
            <a:avLst/>
          </a:prstGeom>
          <a:ln w="76200"/>
        </p:spPr>
        <p:style>
          <a:lnRef idx="3">
            <a:schemeClr val="accent5"/>
          </a:lnRef>
          <a:fillRef idx="0">
            <a:schemeClr val="accent5"/>
          </a:fillRef>
          <a:effectRef idx="2">
            <a:schemeClr val="accent5"/>
          </a:effectRef>
          <a:fontRef idx="minor">
            <a:schemeClr val="tx1"/>
          </a:fontRef>
        </p:style>
      </p:cxnSp>
      <p:sp>
        <p:nvSpPr>
          <p:cNvPr id="12" name="文字方塊 11"/>
          <p:cNvSpPr txBox="1"/>
          <p:nvPr/>
        </p:nvSpPr>
        <p:spPr>
          <a:xfrm>
            <a:off x="4438650" y="3593663"/>
            <a:ext cx="857250" cy="369332"/>
          </a:xfrm>
          <a:prstGeom prst="rect">
            <a:avLst/>
          </a:prstGeom>
          <a:noFill/>
        </p:spPr>
        <p:txBody>
          <a:bodyPr wrap="square" rtlCol="0">
            <a:spAutoFit/>
          </a:bodyPr>
          <a:lstStyle/>
          <a:p>
            <a:r>
              <a:rPr kumimoji="1" lang="en-US" altLang="zh-TW" sz="1800" b="1" dirty="0">
                <a:solidFill>
                  <a:schemeClr val="accent4">
                    <a:lumMod val="75000"/>
                  </a:schemeClr>
                </a:solidFill>
              </a:rPr>
              <a:t>81.6%</a:t>
            </a:r>
            <a:endParaRPr kumimoji="1" lang="zh-TW" altLang="en-US" sz="1800" b="1" dirty="0">
              <a:solidFill>
                <a:schemeClr val="accent4">
                  <a:lumMod val="75000"/>
                </a:schemeClr>
              </a:solidFill>
            </a:endParaRPr>
          </a:p>
        </p:txBody>
      </p:sp>
      <p:sp>
        <p:nvSpPr>
          <p:cNvPr id="39" name="文字方塊 38"/>
          <p:cNvSpPr txBox="1"/>
          <p:nvPr/>
        </p:nvSpPr>
        <p:spPr>
          <a:xfrm>
            <a:off x="9644558" y="4239268"/>
            <a:ext cx="1243340" cy="461665"/>
          </a:xfrm>
          <a:prstGeom prst="rect">
            <a:avLst/>
          </a:prstGeom>
          <a:noFill/>
        </p:spPr>
        <p:txBody>
          <a:bodyPr wrap="square" rtlCol="0">
            <a:spAutoFit/>
          </a:bodyPr>
          <a:lstStyle/>
          <a:p>
            <a:r>
              <a:rPr kumimoji="1" lang="en-US" altLang="zh-TW" sz="2400" b="1" dirty="0">
                <a:solidFill>
                  <a:schemeClr val="accent4">
                    <a:lumMod val="75000"/>
                  </a:schemeClr>
                </a:solidFill>
              </a:rPr>
              <a:t>72.4%</a:t>
            </a:r>
            <a:endParaRPr kumimoji="1" lang="zh-TW" altLang="en-US" sz="2400" b="1" dirty="0">
              <a:solidFill>
                <a:schemeClr val="accent4">
                  <a:lumMod val="75000"/>
                </a:schemeClr>
              </a:solidFill>
            </a:endParaRPr>
          </a:p>
        </p:txBody>
      </p:sp>
      <p:sp>
        <p:nvSpPr>
          <p:cNvPr id="40" name="文字方塊 39"/>
          <p:cNvSpPr txBox="1"/>
          <p:nvPr/>
        </p:nvSpPr>
        <p:spPr>
          <a:xfrm>
            <a:off x="6992940" y="3937649"/>
            <a:ext cx="857250" cy="369332"/>
          </a:xfrm>
          <a:prstGeom prst="rect">
            <a:avLst/>
          </a:prstGeom>
          <a:noFill/>
        </p:spPr>
        <p:txBody>
          <a:bodyPr wrap="square" rtlCol="0">
            <a:spAutoFit/>
          </a:bodyPr>
          <a:lstStyle/>
          <a:p>
            <a:r>
              <a:rPr kumimoji="1" lang="en-US" altLang="zh-TW" b="1" dirty="0">
                <a:solidFill>
                  <a:schemeClr val="accent4">
                    <a:lumMod val="75000"/>
                  </a:schemeClr>
                </a:solidFill>
              </a:rPr>
              <a:t>79.4</a:t>
            </a:r>
            <a:r>
              <a:rPr kumimoji="1" lang="en-US" altLang="zh-TW" sz="1800" b="1" dirty="0">
                <a:solidFill>
                  <a:schemeClr val="accent4">
                    <a:lumMod val="75000"/>
                  </a:schemeClr>
                </a:solidFill>
              </a:rPr>
              <a:t>%</a:t>
            </a:r>
            <a:endParaRPr kumimoji="1" lang="zh-TW" altLang="en-US" sz="1800" b="1" dirty="0">
              <a:solidFill>
                <a:schemeClr val="accent4">
                  <a:lumMod val="75000"/>
                </a:schemeClr>
              </a:solidFill>
            </a:endParaRPr>
          </a:p>
        </p:txBody>
      </p:sp>
      <p:grpSp>
        <p:nvGrpSpPr>
          <p:cNvPr id="15" name="群組 14"/>
          <p:cNvGrpSpPr/>
          <p:nvPr/>
        </p:nvGrpSpPr>
        <p:grpSpPr>
          <a:xfrm>
            <a:off x="815058" y="3538125"/>
            <a:ext cx="2362326" cy="1900650"/>
            <a:chOff x="815058" y="3538125"/>
            <a:chExt cx="2362326" cy="1900650"/>
          </a:xfrm>
        </p:grpSpPr>
        <p:sp>
          <p:nvSpPr>
            <p:cNvPr id="14" name="圓角矩形 13"/>
            <p:cNvSpPr/>
            <p:nvPr/>
          </p:nvSpPr>
          <p:spPr>
            <a:xfrm>
              <a:off x="996954" y="3538125"/>
              <a:ext cx="2013998" cy="1900650"/>
            </a:xfrm>
            <a:prstGeom prst="roundRect">
              <a:avLst/>
            </a:prstGeom>
            <a:solidFill>
              <a:schemeClr val="accent2">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13" name="文字方塊 12"/>
            <p:cNvSpPr txBox="1"/>
            <p:nvPr/>
          </p:nvSpPr>
          <p:spPr>
            <a:xfrm>
              <a:off x="815058" y="3805316"/>
              <a:ext cx="2362326" cy="1384995"/>
            </a:xfrm>
            <a:prstGeom prst="rect">
              <a:avLst/>
            </a:prstGeom>
            <a:noFill/>
          </p:spPr>
          <p:txBody>
            <a:bodyPr wrap="square" rtlCol="0">
              <a:spAutoFit/>
            </a:bodyPr>
            <a:lstStyle/>
            <a:p>
              <a:pPr algn="ctr"/>
              <a:r>
                <a:rPr kumimoji="1" lang="en-US" altLang="zh-TW" sz="3600" b="1" dirty="0" err="1">
                  <a:solidFill>
                    <a:schemeClr val="accent6">
                      <a:lumMod val="75000"/>
                    </a:schemeClr>
                  </a:solidFill>
                </a:rPr>
                <a:t>mIoU</a:t>
              </a:r>
              <a:r>
                <a:rPr kumimoji="1" lang="en-US" altLang="zh-TW" sz="3600" b="1" dirty="0">
                  <a:solidFill>
                    <a:schemeClr val="accent6">
                      <a:lumMod val="75000"/>
                    </a:schemeClr>
                  </a:solidFill>
                </a:rPr>
                <a:t> </a:t>
              </a:r>
              <a:r>
                <a:rPr kumimoji="1" lang="en-US" altLang="zh-TW" sz="2400" b="1" dirty="0">
                  <a:solidFill>
                    <a:schemeClr val="accent6">
                      <a:lumMod val="75000"/>
                    </a:schemeClr>
                  </a:solidFill>
                </a:rPr>
                <a:t>for Two Key Classes</a:t>
              </a:r>
              <a:endParaRPr kumimoji="1" lang="zh-TW" altLang="en-US" sz="2400" b="1" dirty="0">
                <a:solidFill>
                  <a:schemeClr val="accent6">
                    <a:lumMod val="75000"/>
                  </a:schemeClr>
                </a:solidFill>
              </a:endParaRPr>
            </a:p>
          </p:txBody>
        </p:sp>
      </p:grpSp>
    </p:spTree>
    <p:extLst>
      <p:ext uri="{BB962C8B-B14F-4D97-AF65-F5344CB8AC3E}">
        <p14:creationId xmlns:p14="http://schemas.microsoft.com/office/powerpoint/2010/main" val="141200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0.70"/>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1000" fill="hold"/>
                                        <p:tgtEl>
                                          <p:spTgt spid="33"/>
                                        </p:tgtEl>
                                        <p:attrNameLst>
                                          <p:attrName>ppt_w</p:attrName>
                                        </p:attrNameLst>
                                      </p:cBhvr>
                                      <p:tavLst>
                                        <p:tav tm="0">
                                          <p:val>
                                            <p:strVal val="#ppt_w*0.70"/>
                                          </p:val>
                                        </p:tav>
                                        <p:tav tm="100000">
                                          <p:val>
                                            <p:strVal val="#ppt_w"/>
                                          </p:val>
                                        </p:tav>
                                      </p:tavLst>
                                    </p:anim>
                                    <p:anim calcmode="lin" valueType="num">
                                      <p:cBhvr>
                                        <p:cTn id="19" dur="1000" fill="hold"/>
                                        <p:tgtEl>
                                          <p:spTgt spid="33"/>
                                        </p:tgtEl>
                                        <p:attrNameLst>
                                          <p:attrName>ppt_h</p:attrName>
                                        </p:attrNameLst>
                                      </p:cBhvr>
                                      <p:tavLst>
                                        <p:tav tm="0">
                                          <p:val>
                                            <p:strVal val="#ppt_h"/>
                                          </p:val>
                                        </p:tav>
                                        <p:tav tm="100000">
                                          <p:val>
                                            <p:strVal val="#ppt_h"/>
                                          </p:val>
                                        </p:tav>
                                      </p:tavLst>
                                    </p:anim>
                                    <p:animEffect transition="in" filter="fade">
                                      <p:cBhvr>
                                        <p:cTn id="20" dur="1000"/>
                                        <p:tgtEl>
                                          <p:spTgt spid="33"/>
                                        </p:tgtEl>
                                      </p:cBhvr>
                                    </p:animEffect>
                                  </p:childTnLst>
                                </p:cTn>
                              </p:par>
                              <p:par>
                                <p:cTn id="21" presetID="55"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strVal val="#ppt_w*0.70"/>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Effect transition="in" filter="fade">
                                      <p:cBhvr>
                                        <p:cTn id="25" dur="1000"/>
                                        <p:tgtEl>
                                          <p:spTgt spid="7"/>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strVal val="#ppt_w*0.70"/>
                                          </p:val>
                                        </p:tav>
                                        <p:tav tm="100000">
                                          <p:val>
                                            <p:strVal val="#ppt_w"/>
                                          </p:val>
                                        </p:tav>
                                      </p:tavLst>
                                    </p:anim>
                                    <p:anim calcmode="lin" valueType="num">
                                      <p:cBhvr>
                                        <p:cTn id="29" dur="1000" fill="hold"/>
                                        <p:tgtEl>
                                          <p:spTgt spid="2"/>
                                        </p:tgtEl>
                                        <p:attrNameLst>
                                          <p:attrName>ppt_h</p:attrName>
                                        </p:attrNameLst>
                                      </p:cBhvr>
                                      <p:tavLst>
                                        <p:tav tm="0">
                                          <p:val>
                                            <p:strVal val="#ppt_h"/>
                                          </p:val>
                                        </p:tav>
                                        <p:tav tm="100000">
                                          <p:val>
                                            <p:strVal val="#ppt_h"/>
                                          </p:val>
                                        </p:tav>
                                      </p:tavLst>
                                    </p:anim>
                                    <p:animEffect transition="in" filter="fade">
                                      <p:cBhvr>
                                        <p:cTn id="30" dur="1000"/>
                                        <p:tgtEl>
                                          <p:spTgt spid="2"/>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1000" fill="hold"/>
                                        <p:tgtEl>
                                          <p:spTgt spid="40"/>
                                        </p:tgtEl>
                                        <p:attrNameLst>
                                          <p:attrName>ppt_w</p:attrName>
                                        </p:attrNameLst>
                                      </p:cBhvr>
                                      <p:tavLst>
                                        <p:tav tm="0">
                                          <p:val>
                                            <p:strVal val="#ppt_w*0.70"/>
                                          </p:val>
                                        </p:tav>
                                        <p:tav tm="100000">
                                          <p:val>
                                            <p:strVal val="#ppt_w"/>
                                          </p:val>
                                        </p:tav>
                                      </p:tavLst>
                                    </p:anim>
                                    <p:anim calcmode="lin" valueType="num">
                                      <p:cBhvr>
                                        <p:cTn id="34" dur="1000" fill="hold"/>
                                        <p:tgtEl>
                                          <p:spTgt spid="40"/>
                                        </p:tgtEl>
                                        <p:attrNameLst>
                                          <p:attrName>ppt_h</p:attrName>
                                        </p:attrNameLst>
                                      </p:cBhvr>
                                      <p:tavLst>
                                        <p:tav tm="0">
                                          <p:val>
                                            <p:strVal val="#ppt_h"/>
                                          </p:val>
                                        </p:tav>
                                        <p:tav tm="100000">
                                          <p:val>
                                            <p:strVal val="#ppt_h"/>
                                          </p:val>
                                        </p:tav>
                                      </p:tavLst>
                                    </p:anim>
                                    <p:animEffect transition="in" filter="fade">
                                      <p:cBhvr>
                                        <p:cTn id="35" dur="1000"/>
                                        <p:tgtEl>
                                          <p:spTgt spid="40"/>
                                        </p:tgtEl>
                                      </p:cBhvr>
                                    </p:animEffect>
                                  </p:childTnLst>
                                </p:cTn>
                              </p:par>
                              <p:par>
                                <p:cTn id="36" presetID="55"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1000" fill="hold"/>
                                        <p:tgtEl>
                                          <p:spTgt spid="38"/>
                                        </p:tgtEl>
                                        <p:attrNameLst>
                                          <p:attrName>ppt_w</p:attrName>
                                        </p:attrNameLst>
                                      </p:cBhvr>
                                      <p:tavLst>
                                        <p:tav tm="0">
                                          <p:val>
                                            <p:strVal val="#ppt_w*0.70"/>
                                          </p:val>
                                        </p:tav>
                                        <p:tav tm="100000">
                                          <p:val>
                                            <p:strVal val="#ppt_w"/>
                                          </p:val>
                                        </p:tav>
                                      </p:tavLst>
                                    </p:anim>
                                    <p:anim calcmode="lin" valueType="num">
                                      <p:cBhvr>
                                        <p:cTn id="39" dur="1000" fill="hold"/>
                                        <p:tgtEl>
                                          <p:spTgt spid="38"/>
                                        </p:tgtEl>
                                        <p:attrNameLst>
                                          <p:attrName>ppt_h</p:attrName>
                                        </p:attrNameLst>
                                      </p:cBhvr>
                                      <p:tavLst>
                                        <p:tav tm="0">
                                          <p:val>
                                            <p:strVal val="#ppt_h"/>
                                          </p:val>
                                        </p:tav>
                                        <p:tav tm="100000">
                                          <p:val>
                                            <p:strVal val="#ppt_h"/>
                                          </p:val>
                                        </p:tav>
                                      </p:tavLst>
                                    </p:anim>
                                    <p:animEffect transition="in" filter="fade">
                                      <p:cBhvr>
                                        <p:cTn id="40" dur="1000"/>
                                        <p:tgtEl>
                                          <p:spTgt spid="38"/>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strVal val="#ppt_w*0.70"/>
                                          </p:val>
                                        </p:tav>
                                        <p:tav tm="100000">
                                          <p:val>
                                            <p:strVal val="#ppt_w"/>
                                          </p:val>
                                        </p:tav>
                                      </p:tavLst>
                                    </p:anim>
                                    <p:anim calcmode="lin" valueType="num">
                                      <p:cBhvr>
                                        <p:cTn id="44" dur="1000" fill="hold"/>
                                        <p:tgtEl>
                                          <p:spTgt spid="37"/>
                                        </p:tgtEl>
                                        <p:attrNameLst>
                                          <p:attrName>ppt_h</p:attrName>
                                        </p:attrNameLst>
                                      </p:cBhvr>
                                      <p:tavLst>
                                        <p:tav tm="0">
                                          <p:val>
                                            <p:strVal val="#ppt_h"/>
                                          </p:val>
                                        </p:tav>
                                        <p:tav tm="100000">
                                          <p:val>
                                            <p:strVal val="#ppt_h"/>
                                          </p:val>
                                        </p:tav>
                                      </p:tavLst>
                                    </p:anim>
                                    <p:animEffect transition="in" filter="fade">
                                      <p:cBhvr>
                                        <p:cTn id="45" dur="1000"/>
                                        <p:tgtEl>
                                          <p:spTgt spid="37"/>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p:cTn id="48" dur="1000" fill="hold"/>
                                        <p:tgtEl>
                                          <p:spTgt spid="39"/>
                                        </p:tgtEl>
                                        <p:attrNameLst>
                                          <p:attrName>ppt_w</p:attrName>
                                        </p:attrNameLst>
                                      </p:cBhvr>
                                      <p:tavLst>
                                        <p:tav tm="0">
                                          <p:val>
                                            <p:strVal val="#ppt_w*0.70"/>
                                          </p:val>
                                        </p:tav>
                                        <p:tav tm="100000">
                                          <p:val>
                                            <p:strVal val="#ppt_w"/>
                                          </p:val>
                                        </p:tav>
                                      </p:tavLst>
                                    </p:anim>
                                    <p:anim calcmode="lin" valueType="num">
                                      <p:cBhvr>
                                        <p:cTn id="49" dur="1000" fill="hold"/>
                                        <p:tgtEl>
                                          <p:spTgt spid="39"/>
                                        </p:tgtEl>
                                        <p:attrNameLst>
                                          <p:attrName>ppt_h</p:attrName>
                                        </p:attrNameLst>
                                      </p:cBhvr>
                                      <p:tavLst>
                                        <p:tav tm="0">
                                          <p:val>
                                            <p:strVal val="#ppt_h"/>
                                          </p:val>
                                        </p:tav>
                                        <p:tav tm="100000">
                                          <p:val>
                                            <p:strVal val="#ppt_h"/>
                                          </p:val>
                                        </p:tav>
                                      </p:tavLst>
                                    </p:anim>
                                    <p:animEffect transition="in" filter="fade">
                                      <p:cBhvr>
                                        <p:cTn id="5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animBg="1"/>
      <p:bldP spid="33" grpId="0" animBg="1"/>
      <p:bldP spid="37" grpId="0" animBg="1"/>
      <p:bldP spid="12"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Agenda</a:t>
            </a:r>
            <a:endParaRPr lang="en-US" dirty="0"/>
          </a:p>
        </p:txBody>
      </p:sp>
      <p:sp>
        <p:nvSpPr>
          <p:cNvPr id="3" name="Text Placeholder 2"/>
          <p:cNvSpPr>
            <a:spLocks noGrp="1"/>
          </p:cNvSpPr>
          <p:nvPr>
            <p:ph type="body" sz="quarter" idx="10"/>
          </p:nvPr>
        </p:nvSpPr>
        <p:spPr/>
        <p:txBody>
          <a:bodyPr/>
          <a:lstStyle/>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Introduction</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Technology</a:t>
            </a:r>
            <a:r>
              <a:rPr lang="zh-TW" altLang="en-US" dirty="0">
                <a:solidFill>
                  <a:schemeClr val="bg2">
                    <a:lumMod val="65000"/>
                  </a:schemeClr>
                </a:solidFill>
              </a:rPr>
              <a:t> </a:t>
            </a:r>
            <a:r>
              <a:rPr lang="en-US" altLang="zh-TW" dirty="0">
                <a:solidFill>
                  <a:schemeClr val="bg2">
                    <a:lumMod val="65000"/>
                  </a:schemeClr>
                </a:solidFill>
              </a:rPr>
              <a:t>Breakthrough</a:t>
            </a:r>
          </a:p>
          <a:p>
            <a:pPr marL="342900" indent="-342900">
              <a:lnSpc>
                <a:spcPct val="150000"/>
              </a:lnSpc>
              <a:spcBef>
                <a:spcPts val="0"/>
              </a:spcBef>
              <a:buClr>
                <a:srgbClr val="7030A0"/>
              </a:buClr>
              <a:buFont typeface="Wingdings" pitchFamily="2" charset="2"/>
              <a:buChar char="n"/>
            </a:pPr>
            <a:r>
              <a:rPr lang="en-US" altLang="zh-CN" dirty="0"/>
              <a:t>Results</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Conclusion</a:t>
            </a:r>
          </a:p>
          <a:p>
            <a:pPr marL="342900" indent="-342900">
              <a:lnSpc>
                <a:spcPct val="150000"/>
              </a:lnSpc>
              <a:spcBef>
                <a:spcPts val="0"/>
              </a:spcBef>
              <a:buClr>
                <a:srgbClr val="7030A0"/>
              </a:buClr>
              <a:buFont typeface="Wingdings" pitchFamily="2" charset="2"/>
              <a:buChar char="n"/>
            </a:pPr>
            <a:r>
              <a:rPr lang="en-US" altLang="zh-CN" dirty="0">
                <a:solidFill>
                  <a:schemeClr val="bg2">
                    <a:lumMod val="65000"/>
                  </a:schemeClr>
                </a:solidFill>
              </a:rPr>
              <a:t>References</a:t>
            </a:r>
            <a:endParaRPr lang="en-US" altLang="zh-TW" dirty="0">
              <a:solidFill>
                <a:schemeClr val="bg2">
                  <a:lumMod val="65000"/>
                </a:schemeClr>
              </a:solidFill>
            </a:endParaRP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Appendix</a:t>
            </a:r>
            <a:endParaRPr lang="en-US" altLang="zh-CN" dirty="0">
              <a:solidFill>
                <a:schemeClr val="bg2">
                  <a:lumMod val="65000"/>
                </a:schemeClr>
              </a:solidFill>
            </a:endParaRPr>
          </a:p>
        </p:txBody>
      </p:sp>
      <p:sp>
        <p:nvSpPr>
          <p:cNvPr id="4" name="AutoShape 131" descr="globe pic"/>
          <p:cNvSpPr>
            <a:spLocks noChangeArrowheads="1"/>
          </p:cNvSpPr>
          <p:nvPr/>
        </p:nvSpPr>
        <p:spPr bwMode="auto">
          <a:xfrm>
            <a:off x="8085433" y="3258829"/>
            <a:ext cx="2582567" cy="2419351"/>
          </a:xfrm>
          <a:prstGeom prst="roundRect">
            <a:avLst>
              <a:gd name="adj" fmla="val 0"/>
            </a:avLst>
          </a:prstGeom>
          <a:blipFill dpi="0" rotWithShape="1">
            <a:blip r:embed="rId3" cstate="print">
              <a:extLst>
                <a:ext uri="{28A0092B-C50C-407E-A947-70E740481C1C}">
                  <a14:useLocalDpi xmlns:a14="http://schemas.microsoft.com/office/drawing/2010/main" val="0"/>
                </a:ext>
              </a:extLst>
            </a:blip>
            <a:srcRect/>
            <a:stretch>
              <a:fillRect/>
            </a:stretch>
          </a:blipFill>
          <a:ln w="12700" algn="ctr">
            <a:solidFill>
              <a:schemeClr val="tx1"/>
            </a:solidFill>
            <a:round/>
            <a:headEnd/>
            <a:tailEnd/>
          </a:ln>
          <a:effectLst>
            <a:outerShdw blurRad="152400" dist="241300" dir="8100000" algn="r" rotWithShape="0">
              <a:prstClr val="black">
                <a:alpha val="28000"/>
              </a:prstClr>
            </a:outerShdw>
          </a:effectLst>
        </p:spPr>
        <p:txBody>
          <a:bodyPr wrap="none" anchor="ctr"/>
          <a:lstStyle/>
          <a:p>
            <a:pPr>
              <a:defRPr/>
            </a:pPr>
            <a:endParaRPr lang="en-US" sz="1400" kern="0" dirty="0">
              <a:solidFill>
                <a:sysClr val="windowText" lastClr="000000"/>
              </a:solidFill>
              <a:cs typeface="Arial" charset="0"/>
            </a:endParaRPr>
          </a:p>
        </p:txBody>
      </p:sp>
    </p:spTree>
    <p:extLst>
      <p:ext uri="{BB962C8B-B14F-4D97-AF65-F5344CB8AC3E}">
        <p14:creationId xmlns:p14="http://schemas.microsoft.com/office/powerpoint/2010/main" val="1307090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ADAA04-DBEF-4FD9-A3CF-2E6A17711C8F}"/>
              </a:ext>
            </a:extLst>
          </p:cNvPr>
          <p:cNvSpPr>
            <a:spLocks noGrp="1"/>
          </p:cNvSpPr>
          <p:nvPr>
            <p:ph type="title"/>
          </p:nvPr>
        </p:nvSpPr>
        <p:spPr/>
        <p:txBody>
          <a:bodyPr>
            <a:normAutofit/>
          </a:bodyPr>
          <a:lstStyle/>
          <a:p>
            <a:r>
              <a:rPr lang="zh-TW" altLang="en-US" sz="4000">
                <a:solidFill>
                  <a:schemeClr val="accent4">
                    <a:lumMod val="60000"/>
                    <a:lumOff val="40000"/>
                  </a:schemeClr>
                </a:solidFill>
                <a:ea typeface="微軟正黑體"/>
                <a:cs typeface="Arial"/>
              </a:rPr>
              <a:t>Segmentation Results on GPU</a:t>
            </a:r>
          </a:p>
        </p:txBody>
      </p:sp>
      <p:pic>
        <p:nvPicPr>
          <p:cNvPr id="4" name="圖片 4" descr="一張含有 樹, 室外, 汽車, 路面 的圖片&#10;&#10;描述是以非常高的可信度產生">
            <a:extLst>
              <a:ext uri="{FF2B5EF4-FFF2-40B4-BE49-F238E27FC236}">
                <a16:creationId xmlns:a16="http://schemas.microsoft.com/office/drawing/2014/main" id="{8A9A1007-F7F4-40DE-AAF1-ECA8C7C057F2}"/>
              </a:ext>
            </a:extLst>
          </p:cNvPr>
          <p:cNvPicPr>
            <a:picLocks noGrp="1" noChangeAspect="1"/>
          </p:cNvPicPr>
          <p:nvPr>
            <p:ph idx="1"/>
          </p:nvPr>
        </p:nvPicPr>
        <p:blipFill>
          <a:blip r:embed="rId3"/>
          <a:stretch>
            <a:fillRect/>
          </a:stretch>
        </p:blipFill>
        <p:spPr>
          <a:xfrm>
            <a:off x="781987" y="2247119"/>
            <a:ext cx="2295992" cy="2345960"/>
          </a:xfrm>
          <a:prstGeom prst="rect">
            <a:avLst/>
          </a:prstGeom>
        </p:spPr>
      </p:pic>
      <p:pic>
        <p:nvPicPr>
          <p:cNvPr id="6" name="圖片 6">
            <a:extLst>
              <a:ext uri="{FF2B5EF4-FFF2-40B4-BE49-F238E27FC236}">
                <a16:creationId xmlns:a16="http://schemas.microsoft.com/office/drawing/2014/main" id="{54A67431-94ED-44A1-8F83-F2E8AE3AE18B}"/>
              </a:ext>
            </a:extLst>
          </p:cNvPr>
          <p:cNvPicPr>
            <a:picLocks noChangeAspect="1"/>
          </p:cNvPicPr>
          <p:nvPr/>
        </p:nvPicPr>
        <p:blipFill>
          <a:blip r:embed="rId4"/>
          <a:stretch>
            <a:fillRect/>
          </a:stretch>
        </p:blipFill>
        <p:spPr>
          <a:xfrm>
            <a:off x="3380282" y="2249774"/>
            <a:ext cx="2320976" cy="2345960"/>
          </a:xfrm>
          <a:prstGeom prst="rect">
            <a:avLst/>
          </a:prstGeom>
        </p:spPr>
      </p:pic>
      <p:pic>
        <p:nvPicPr>
          <p:cNvPr id="8" name="圖片 8" descr="一張含有 天空, 室外, 建築物, 街道 的圖片&#10;&#10;描述是以非常高的可信度產生">
            <a:extLst>
              <a:ext uri="{FF2B5EF4-FFF2-40B4-BE49-F238E27FC236}">
                <a16:creationId xmlns:a16="http://schemas.microsoft.com/office/drawing/2014/main" id="{216A2598-507B-4751-8291-5C77522C0817}"/>
              </a:ext>
            </a:extLst>
          </p:cNvPr>
          <p:cNvPicPr>
            <a:picLocks noChangeAspect="1"/>
          </p:cNvPicPr>
          <p:nvPr/>
        </p:nvPicPr>
        <p:blipFill>
          <a:blip r:embed="rId5"/>
          <a:stretch>
            <a:fillRect/>
          </a:stretch>
        </p:blipFill>
        <p:spPr>
          <a:xfrm>
            <a:off x="6315855" y="2262265"/>
            <a:ext cx="2295992" cy="2320976"/>
          </a:xfrm>
          <a:prstGeom prst="rect">
            <a:avLst/>
          </a:prstGeom>
        </p:spPr>
      </p:pic>
      <p:pic>
        <p:nvPicPr>
          <p:cNvPr id="10" name="圖片 10">
            <a:extLst>
              <a:ext uri="{FF2B5EF4-FFF2-40B4-BE49-F238E27FC236}">
                <a16:creationId xmlns:a16="http://schemas.microsoft.com/office/drawing/2014/main" id="{84371607-F2FB-4E38-AFE7-F43BE369E7ED}"/>
              </a:ext>
            </a:extLst>
          </p:cNvPr>
          <p:cNvPicPr>
            <a:picLocks noChangeAspect="1"/>
          </p:cNvPicPr>
          <p:nvPr/>
        </p:nvPicPr>
        <p:blipFill>
          <a:blip r:embed="rId6"/>
          <a:stretch>
            <a:fillRect/>
          </a:stretch>
        </p:blipFill>
        <p:spPr>
          <a:xfrm>
            <a:off x="8914151" y="2262265"/>
            <a:ext cx="2258517" cy="2320976"/>
          </a:xfrm>
          <a:prstGeom prst="rect">
            <a:avLst/>
          </a:prstGeom>
        </p:spPr>
      </p:pic>
      <p:sp>
        <p:nvSpPr>
          <p:cNvPr id="16" name="文字方塊 15">
            <a:extLst>
              <a:ext uri="{FF2B5EF4-FFF2-40B4-BE49-F238E27FC236}">
                <a16:creationId xmlns:a16="http://schemas.microsoft.com/office/drawing/2014/main" id="{E7F51E38-EDF5-49EE-9D69-FEEEE58720C1}"/>
              </a:ext>
            </a:extLst>
          </p:cNvPr>
          <p:cNvSpPr txBox="1"/>
          <p:nvPr/>
        </p:nvSpPr>
        <p:spPr>
          <a:xfrm>
            <a:off x="727023" y="4620570"/>
            <a:ext cx="24478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dirty="0">
                <a:solidFill>
                  <a:schemeClr val="accent6">
                    <a:lumMod val="60000"/>
                    <a:lumOff val="40000"/>
                  </a:schemeClr>
                </a:solidFill>
                <a:ea typeface="微軟正黑體"/>
                <a:cs typeface="Arial"/>
              </a:rPr>
              <a:t>Cityscapes testing image</a:t>
            </a:r>
          </a:p>
        </p:txBody>
      </p:sp>
      <p:sp>
        <p:nvSpPr>
          <p:cNvPr id="17" name="文字方塊 16">
            <a:extLst>
              <a:ext uri="{FF2B5EF4-FFF2-40B4-BE49-F238E27FC236}">
                <a16:creationId xmlns:a16="http://schemas.microsoft.com/office/drawing/2014/main" id="{42BDB694-4665-43C2-AAC1-1FC8CB47A3A9}"/>
              </a:ext>
            </a:extLst>
          </p:cNvPr>
          <p:cNvSpPr txBox="1"/>
          <p:nvPr/>
        </p:nvSpPr>
        <p:spPr>
          <a:xfrm>
            <a:off x="3562661" y="4636956"/>
            <a:ext cx="34802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dirty="0">
                <a:solidFill>
                  <a:schemeClr val="accent6">
                    <a:lumMod val="60000"/>
                    <a:lumOff val="40000"/>
                  </a:schemeClr>
                </a:solidFill>
                <a:ea typeface="微軟正黑體"/>
                <a:cs typeface="Arial"/>
              </a:rPr>
              <a:t>Segmentation result</a:t>
            </a:r>
          </a:p>
        </p:txBody>
      </p:sp>
      <p:sp>
        <p:nvSpPr>
          <p:cNvPr id="18" name="文字方塊 17">
            <a:extLst>
              <a:ext uri="{FF2B5EF4-FFF2-40B4-BE49-F238E27FC236}">
                <a16:creationId xmlns:a16="http://schemas.microsoft.com/office/drawing/2014/main" id="{1BCAE47A-AC38-4B5C-92A9-33D18FEA62F7}"/>
              </a:ext>
            </a:extLst>
          </p:cNvPr>
          <p:cNvSpPr txBox="1"/>
          <p:nvPr/>
        </p:nvSpPr>
        <p:spPr>
          <a:xfrm>
            <a:off x="6260891" y="4636956"/>
            <a:ext cx="34802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dirty="0">
                <a:solidFill>
                  <a:schemeClr val="accent6">
                    <a:lumMod val="60000"/>
                    <a:lumOff val="40000"/>
                  </a:schemeClr>
                </a:solidFill>
                <a:ea typeface="微軟正黑體"/>
                <a:cs typeface="Arial"/>
              </a:rPr>
              <a:t>Cityscapes testing image</a:t>
            </a:r>
          </a:p>
        </p:txBody>
      </p:sp>
      <p:sp>
        <p:nvSpPr>
          <p:cNvPr id="19" name="文字方塊 18">
            <a:extLst>
              <a:ext uri="{FF2B5EF4-FFF2-40B4-BE49-F238E27FC236}">
                <a16:creationId xmlns:a16="http://schemas.microsoft.com/office/drawing/2014/main" id="{05610BB1-EA19-43B6-99F1-CFE561AACA6C}"/>
              </a:ext>
            </a:extLst>
          </p:cNvPr>
          <p:cNvSpPr txBox="1"/>
          <p:nvPr/>
        </p:nvSpPr>
        <p:spPr>
          <a:xfrm>
            <a:off x="9059055" y="4636957"/>
            <a:ext cx="34802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dirty="0">
                <a:solidFill>
                  <a:schemeClr val="accent6">
                    <a:lumMod val="60000"/>
                    <a:lumOff val="40000"/>
                  </a:schemeClr>
                </a:solidFill>
                <a:ea typeface="微軟正黑體"/>
                <a:cs typeface="Arial"/>
              </a:rPr>
              <a:t>Segmentation result</a:t>
            </a:r>
          </a:p>
        </p:txBody>
      </p:sp>
    </p:spTree>
    <p:extLst>
      <p:ext uri="{BB962C8B-B14F-4D97-AF65-F5344CB8AC3E}">
        <p14:creationId xmlns:p14="http://schemas.microsoft.com/office/powerpoint/2010/main" val="380030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normAutofit/>
          </a:bodyPr>
          <a:lstStyle/>
          <a:p>
            <a:r>
              <a:rPr lang="en-US" altLang="zh-TW" sz="4000" dirty="0">
                <a:solidFill>
                  <a:schemeClr val="accent4">
                    <a:lumMod val="60000"/>
                    <a:lumOff val="40000"/>
                  </a:schemeClr>
                </a:solidFill>
                <a:ea typeface="微軟正黑體"/>
              </a:rPr>
              <a:t>Segmentation Results on ARC</a:t>
            </a:r>
            <a:endParaRPr lang="en-US" sz="4000" dirty="0">
              <a:solidFill>
                <a:schemeClr val="accent4">
                  <a:lumMod val="60000"/>
                  <a:lumOff val="40000"/>
                </a:schemeClr>
              </a:solidFill>
              <a:ea typeface="微軟正黑體"/>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3369" t="2466" r="1423" b="7667"/>
          <a:stretch/>
        </p:blipFill>
        <p:spPr>
          <a:xfrm>
            <a:off x="8929663" y="1834592"/>
            <a:ext cx="2811233" cy="2918848"/>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27" y="1834592"/>
            <a:ext cx="5191655" cy="2918847"/>
          </a:xfrm>
          <a:prstGeom prst="rect">
            <a:avLst/>
          </a:prstGeom>
        </p:spPr>
      </p:pic>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l="3264" t="1001" r="1405" b="8533"/>
          <a:stretch/>
        </p:blipFill>
        <p:spPr>
          <a:xfrm>
            <a:off x="5874714" y="1834592"/>
            <a:ext cx="2811317" cy="2916637"/>
          </a:xfrm>
          <a:prstGeom prst="rect">
            <a:avLst/>
          </a:prstGeom>
        </p:spPr>
      </p:pic>
      <p:sp>
        <p:nvSpPr>
          <p:cNvPr id="7" name="文字方塊 6"/>
          <p:cNvSpPr txBox="1"/>
          <p:nvPr/>
        </p:nvSpPr>
        <p:spPr>
          <a:xfrm>
            <a:off x="6517531" y="4790139"/>
            <a:ext cx="2615184" cy="369332"/>
          </a:xfrm>
          <a:prstGeom prst="rect">
            <a:avLst/>
          </a:prstGeom>
          <a:noFill/>
        </p:spPr>
        <p:txBody>
          <a:bodyPr wrap="square" rtlCol="0">
            <a:spAutoFit/>
          </a:bodyPr>
          <a:lstStyle/>
          <a:p>
            <a:r>
              <a:rPr kumimoji="1" lang="en-US" altLang="zh-TW" sz="1800" dirty="0">
                <a:solidFill>
                  <a:schemeClr val="accent6">
                    <a:lumMod val="60000"/>
                    <a:lumOff val="40000"/>
                  </a:schemeClr>
                </a:solidFill>
              </a:rPr>
              <a:t>Camera result </a:t>
            </a:r>
            <a:endParaRPr kumimoji="1" lang="zh-TW" altLang="en-US" sz="1800" dirty="0">
              <a:solidFill>
                <a:schemeClr val="accent6">
                  <a:lumMod val="60000"/>
                  <a:lumOff val="40000"/>
                </a:schemeClr>
              </a:solidFill>
            </a:endParaRPr>
          </a:p>
        </p:txBody>
      </p:sp>
      <p:sp>
        <p:nvSpPr>
          <p:cNvPr id="18" name="文字方塊 17"/>
          <p:cNvSpPr txBox="1"/>
          <p:nvPr/>
        </p:nvSpPr>
        <p:spPr>
          <a:xfrm>
            <a:off x="9245577" y="4790139"/>
            <a:ext cx="2615184" cy="369332"/>
          </a:xfrm>
          <a:prstGeom prst="rect">
            <a:avLst/>
          </a:prstGeom>
          <a:noFill/>
        </p:spPr>
        <p:txBody>
          <a:bodyPr wrap="square" rtlCol="0">
            <a:spAutoFit/>
          </a:bodyPr>
          <a:lstStyle/>
          <a:p>
            <a:r>
              <a:rPr kumimoji="1" lang="en-US" altLang="zh-TW" dirty="0">
                <a:solidFill>
                  <a:schemeClr val="accent6">
                    <a:lumMod val="60000"/>
                    <a:lumOff val="40000"/>
                  </a:schemeClr>
                </a:solidFill>
              </a:rPr>
              <a:t>segmentation</a:t>
            </a:r>
            <a:r>
              <a:rPr kumimoji="1" lang="en-US" altLang="zh-TW" sz="1800" dirty="0">
                <a:solidFill>
                  <a:schemeClr val="accent6">
                    <a:lumMod val="60000"/>
                    <a:lumOff val="40000"/>
                  </a:schemeClr>
                </a:solidFill>
              </a:rPr>
              <a:t> result </a:t>
            </a:r>
            <a:endParaRPr kumimoji="1" lang="zh-TW" altLang="en-US" sz="1800" dirty="0">
              <a:solidFill>
                <a:schemeClr val="accent6">
                  <a:lumMod val="60000"/>
                  <a:lumOff val="40000"/>
                </a:schemeClr>
              </a:solidFill>
            </a:endParaRPr>
          </a:p>
        </p:txBody>
      </p:sp>
      <p:sp>
        <p:nvSpPr>
          <p:cNvPr id="19" name="文字方塊 18"/>
          <p:cNvSpPr txBox="1"/>
          <p:nvPr/>
        </p:nvSpPr>
        <p:spPr>
          <a:xfrm>
            <a:off x="2121954" y="4790139"/>
            <a:ext cx="2615184" cy="369332"/>
          </a:xfrm>
          <a:prstGeom prst="rect">
            <a:avLst/>
          </a:prstGeom>
          <a:noFill/>
        </p:spPr>
        <p:txBody>
          <a:bodyPr wrap="square" rtlCol="0">
            <a:spAutoFit/>
          </a:bodyPr>
          <a:lstStyle/>
          <a:p>
            <a:r>
              <a:rPr kumimoji="1" lang="en-US" altLang="zh-TW" dirty="0">
                <a:solidFill>
                  <a:schemeClr val="accent6">
                    <a:lumMod val="60000"/>
                    <a:lumOff val="40000"/>
                  </a:schemeClr>
                </a:solidFill>
              </a:rPr>
              <a:t>Simulative scene</a:t>
            </a:r>
            <a:r>
              <a:rPr kumimoji="1" lang="en-US" altLang="zh-TW" sz="1800" dirty="0">
                <a:solidFill>
                  <a:schemeClr val="accent6">
                    <a:lumMod val="60000"/>
                    <a:lumOff val="40000"/>
                  </a:schemeClr>
                </a:solidFill>
              </a:rPr>
              <a:t> </a:t>
            </a:r>
            <a:endParaRPr kumimoji="1" lang="zh-TW" altLang="en-US" sz="1800" dirty="0">
              <a:solidFill>
                <a:schemeClr val="accent6">
                  <a:lumMod val="60000"/>
                  <a:lumOff val="40000"/>
                </a:schemeClr>
              </a:solidFill>
            </a:endParaRPr>
          </a:p>
        </p:txBody>
      </p:sp>
    </p:spTree>
    <p:extLst>
      <p:ext uri="{BB962C8B-B14F-4D97-AF65-F5344CB8AC3E}">
        <p14:creationId xmlns:p14="http://schemas.microsoft.com/office/powerpoint/2010/main" val="26499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r>
              <a:rPr lang="en-US" sz="4000" dirty="0">
                <a:solidFill>
                  <a:schemeClr val="accent4">
                    <a:lumMod val="60000"/>
                    <a:lumOff val="40000"/>
                  </a:schemeClr>
                </a:solidFill>
              </a:rPr>
              <a:t>Scene Understanding </a:t>
            </a:r>
            <a:r>
              <a:rPr lang="mr-IN" sz="4000" dirty="0">
                <a:solidFill>
                  <a:schemeClr val="accent4">
                    <a:lumMod val="60000"/>
                    <a:lumOff val="40000"/>
                  </a:schemeClr>
                </a:solidFill>
              </a:rPr>
              <a:t>–</a:t>
            </a:r>
            <a:r>
              <a:rPr lang="en-US" sz="4000" dirty="0">
                <a:solidFill>
                  <a:schemeClr val="accent4">
                    <a:lumMod val="60000"/>
                    <a:lumOff val="40000"/>
                  </a:schemeClr>
                </a:solidFill>
              </a:rPr>
              <a:t> How many cars?</a:t>
            </a:r>
          </a:p>
        </p:txBody>
      </p:sp>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25781" t="12500" r="22813" b="3333"/>
          <a:stretch/>
        </p:blipFill>
        <p:spPr>
          <a:xfrm>
            <a:off x="2250281" y="3133381"/>
            <a:ext cx="1523128" cy="1402759"/>
          </a:xfrm>
          <a:prstGeom prst="rect">
            <a:avLst/>
          </a:prstGeom>
        </p:spPr>
      </p:pic>
      <p:pic>
        <p:nvPicPr>
          <p:cNvPr id="7" name="圖片 6"/>
          <p:cNvPicPr>
            <a:picLocks noChangeAspect="1"/>
          </p:cNvPicPr>
          <p:nvPr/>
        </p:nvPicPr>
        <p:blipFill rotWithShape="1">
          <a:blip r:embed="rId5">
            <a:extLst>
              <a:ext uri="{28A0092B-C50C-407E-A947-70E740481C1C}">
                <a14:useLocalDpi xmlns:a14="http://schemas.microsoft.com/office/drawing/2010/main" val="0"/>
              </a:ext>
            </a:extLst>
          </a:blip>
          <a:srcRect l="25781" t="13333" r="22656" b="3333"/>
          <a:stretch/>
        </p:blipFill>
        <p:spPr>
          <a:xfrm>
            <a:off x="2216085" y="4845640"/>
            <a:ext cx="1543035" cy="1402759"/>
          </a:xfrm>
          <a:prstGeom prst="rect">
            <a:avLst/>
          </a:prstGeom>
        </p:spPr>
      </p:pic>
      <p:pic>
        <p:nvPicPr>
          <p:cNvPr id="11" name="圖片 10"/>
          <p:cNvPicPr>
            <a:picLocks noChangeAspect="1"/>
          </p:cNvPicPr>
          <p:nvPr/>
        </p:nvPicPr>
        <p:blipFill rotWithShape="1">
          <a:blip r:embed="rId6">
            <a:extLst>
              <a:ext uri="{28A0092B-C50C-407E-A947-70E740481C1C}">
                <a14:useLocalDpi xmlns:a14="http://schemas.microsoft.com/office/drawing/2010/main" val="0"/>
              </a:ext>
            </a:extLst>
          </a:blip>
          <a:srcRect l="26094" t="12709" r="22969" b="3124"/>
          <a:stretch/>
        </p:blipFill>
        <p:spPr>
          <a:xfrm>
            <a:off x="2250281" y="1421124"/>
            <a:ext cx="1508839" cy="1402387"/>
          </a:xfrm>
          <a:prstGeom prst="rect">
            <a:avLst/>
          </a:prstGeom>
        </p:spPr>
      </p:pic>
      <p:pic>
        <p:nvPicPr>
          <p:cNvPr id="5" name="o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99801" y="1421124"/>
            <a:ext cx="4309907" cy="4827275"/>
          </a:xfrm>
          <a:prstGeom prst="rect">
            <a:avLst/>
          </a:prstGeom>
          <a:noFill/>
          <a:ln>
            <a:noFill/>
          </a:ln>
        </p:spPr>
      </p:pic>
    </p:spTree>
    <p:extLst>
      <p:ext uri="{BB962C8B-B14F-4D97-AF65-F5344CB8AC3E}">
        <p14:creationId xmlns:p14="http://schemas.microsoft.com/office/powerpoint/2010/main" val="12721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par>
                          <p:cTn id="27" fill="hold">
                            <p:stCondLst>
                              <p:cond delay="0"/>
                            </p:stCondLst>
                            <p:childTnLst>
                              <p:par>
                                <p:cTn id="28" presetID="1" presetClass="mediacall" presetSubtype="0" fill="hold" nodeType="afterEffect">
                                  <p:stCondLst>
                                    <p:cond delay="0"/>
                                  </p:stCondLst>
                                  <p:childTnLst>
                                    <p:cmd type="call" cmd="playFrom(0.0)">
                                      <p:cBhvr>
                                        <p:cTn id="29" dur="12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repeatCount="indefinite" fill="hold" display="0">
                  <p:stCondLst>
                    <p:cond delay="indefinite"/>
                  </p:stCondLst>
                </p:cTn>
                <p:tgtEl>
                  <p:spTgt spid="5"/>
                </p:tgtEl>
              </p:cMediaNode>
            </p:video>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00E968-D1ED-4246-8454-1DDF2ABDD8E4}"/>
              </a:ext>
            </a:extLst>
          </p:cNvPr>
          <p:cNvSpPr>
            <a:spLocks noGrp="1"/>
          </p:cNvSpPr>
          <p:nvPr>
            <p:ph type="body" sz="quarter" idx="10"/>
          </p:nvPr>
        </p:nvSpPr>
        <p:spPr/>
        <p:txBody>
          <a:bodyPr/>
          <a:lstStyle/>
          <a:p>
            <a:r>
              <a:rPr lang="en-US" altLang="zh-TW" dirty="0"/>
              <a:t>Tsang-Yung Wu, Wen-Cong Huang, Kai-Wen Yang</a:t>
            </a:r>
            <a:endParaRPr lang="zh-TW" altLang="en-US" dirty="0"/>
          </a:p>
        </p:txBody>
      </p:sp>
      <p:sp>
        <p:nvSpPr>
          <p:cNvPr id="3" name="Text Placeholder 2">
            <a:extLst>
              <a:ext uri="{FF2B5EF4-FFF2-40B4-BE49-F238E27FC236}">
                <a16:creationId xmlns:a16="http://schemas.microsoft.com/office/drawing/2014/main" id="{F9C59012-33B3-47FF-BB24-C289057F6443}"/>
              </a:ext>
            </a:extLst>
          </p:cNvPr>
          <p:cNvSpPr>
            <a:spLocks noGrp="1"/>
          </p:cNvSpPr>
          <p:nvPr>
            <p:ph type="body" sz="quarter" idx="11"/>
          </p:nvPr>
        </p:nvSpPr>
        <p:spPr/>
        <p:txBody>
          <a:bodyPr/>
          <a:lstStyle/>
          <a:p>
            <a:pPr marL="233045" indent="-233045"/>
            <a:r>
              <a:rPr lang="en-US" altLang="zh-TW" dirty="0">
                <a:ea typeface="微軟正黑體"/>
              </a:rPr>
              <a:t>2019.08.27</a:t>
            </a:r>
            <a:endParaRPr lang="zh-TW" altLang="en-US" dirty="0">
              <a:cs typeface="Arial" panose="020B0604020202020204"/>
            </a:endParaRPr>
          </a:p>
        </p:txBody>
      </p:sp>
      <p:sp>
        <p:nvSpPr>
          <p:cNvPr id="4" name="Subtitle 3">
            <a:extLst>
              <a:ext uri="{FF2B5EF4-FFF2-40B4-BE49-F238E27FC236}">
                <a16:creationId xmlns:a16="http://schemas.microsoft.com/office/drawing/2014/main" id="{635EE673-1A94-4B18-ACC5-4AC36A313C12}"/>
              </a:ext>
            </a:extLst>
          </p:cNvPr>
          <p:cNvSpPr>
            <a:spLocks noGrp="1"/>
          </p:cNvSpPr>
          <p:nvPr>
            <p:ph type="subTitle" idx="1"/>
          </p:nvPr>
        </p:nvSpPr>
        <p:spPr/>
        <p:txBody>
          <a:bodyPr/>
          <a:lstStyle/>
          <a:p>
            <a:r>
              <a:rPr lang="en-US" altLang="zh-TW" dirty="0">
                <a:solidFill>
                  <a:schemeClr val="accent6">
                    <a:lumMod val="60000"/>
                    <a:lumOff val="40000"/>
                  </a:schemeClr>
                </a:solidFill>
              </a:rPr>
              <a:t>Team: Magical Robot</a:t>
            </a:r>
            <a:endParaRPr lang="zh-TW" altLang="en-US" dirty="0">
              <a:solidFill>
                <a:schemeClr val="accent6">
                  <a:lumMod val="60000"/>
                  <a:lumOff val="40000"/>
                </a:schemeClr>
              </a:solidFill>
            </a:endParaRPr>
          </a:p>
        </p:txBody>
      </p:sp>
      <p:sp>
        <p:nvSpPr>
          <p:cNvPr id="5" name="Title 4">
            <a:extLst>
              <a:ext uri="{FF2B5EF4-FFF2-40B4-BE49-F238E27FC236}">
                <a16:creationId xmlns:a16="http://schemas.microsoft.com/office/drawing/2014/main" id="{AE7AFA09-F0CB-4E86-944E-D3E437AF134F}"/>
              </a:ext>
            </a:extLst>
          </p:cNvPr>
          <p:cNvSpPr>
            <a:spLocks noGrp="1"/>
          </p:cNvSpPr>
          <p:nvPr>
            <p:ph type="ctrTitle"/>
          </p:nvPr>
        </p:nvSpPr>
        <p:spPr/>
        <p:txBody>
          <a:bodyPr/>
          <a:lstStyle/>
          <a:p>
            <a:r>
              <a:rPr lang="en-US" altLang="zh-TW" dirty="0">
                <a:solidFill>
                  <a:schemeClr val="accent4">
                    <a:lumMod val="60000"/>
                    <a:lumOff val="40000"/>
                  </a:schemeClr>
                </a:solidFill>
              </a:rPr>
              <a:t>iRobot – Robot System for Front-Vehicle Detection to Enhance Driver's Awareness</a:t>
            </a:r>
            <a:endParaRPr lang="zh-TW" altLang="en-US" dirty="0">
              <a:solidFill>
                <a:schemeClr val="accent4">
                  <a:lumMod val="60000"/>
                  <a:lumOff val="40000"/>
                </a:schemeClr>
              </a:solidFill>
            </a:endParaRPr>
          </a:p>
        </p:txBody>
      </p:sp>
      <p:pic>
        <p:nvPicPr>
          <p:cNvPr id="6" name="Picture 5">
            <a:extLst>
              <a:ext uri="{FF2B5EF4-FFF2-40B4-BE49-F238E27FC236}">
                <a16:creationId xmlns:a16="http://schemas.microsoft.com/office/drawing/2014/main" id="{D9ABEC45-49F6-408E-8A92-E2B433E79E5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31638" y="301659"/>
            <a:ext cx="1742265" cy="777340"/>
          </a:xfrm>
          <a:prstGeom prst="rect">
            <a:avLst/>
          </a:prstGeom>
          <a:noFill/>
        </p:spPr>
      </p:pic>
    </p:spTree>
    <p:extLst>
      <p:ext uri="{BB962C8B-B14F-4D97-AF65-F5344CB8AC3E}">
        <p14:creationId xmlns:p14="http://schemas.microsoft.com/office/powerpoint/2010/main" val="1175211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r>
              <a:rPr lang="en-US" sz="4000" dirty="0">
                <a:solidFill>
                  <a:schemeClr val="accent4">
                    <a:lumMod val="60000"/>
                    <a:lumOff val="40000"/>
                  </a:schemeClr>
                </a:solidFill>
              </a:rPr>
              <a:t>Scene Understanding </a:t>
            </a:r>
            <a:r>
              <a:rPr lang="mr-IN" sz="4000" dirty="0">
                <a:solidFill>
                  <a:schemeClr val="accent4">
                    <a:lumMod val="60000"/>
                    <a:lumOff val="40000"/>
                  </a:schemeClr>
                </a:solidFill>
              </a:rPr>
              <a:t>–</a:t>
            </a:r>
            <a:r>
              <a:rPr lang="en-US" sz="4000" dirty="0">
                <a:solidFill>
                  <a:schemeClr val="accent4">
                    <a:lumMod val="60000"/>
                    <a:lumOff val="40000"/>
                  </a:schemeClr>
                </a:solidFill>
              </a:rPr>
              <a:t> Danger Detection</a:t>
            </a:r>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l="29067" t="26110" r="37652" b="13334"/>
          <a:stretch/>
        </p:blipFill>
        <p:spPr>
          <a:xfrm>
            <a:off x="3613044" y="2083483"/>
            <a:ext cx="1947324" cy="1993036"/>
          </a:xfrm>
          <a:prstGeom prst="rect">
            <a:avLst/>
          </a:prstGeom>
        </p:spPr>
      </p:pic>
      <p:pic>
        <p:nvPicPr>
          <p:cNvPr id="10" name="圖片 9"/>
          <p:cNvPicPr>
            <a:picLocks noChangeAspect="1"/>
          </p:cNvPicPr>
          <p:nvPr/>
        </p:nvPicPr>
        <p:blipFill rotWithShape="1">
          <a:blip r:embed="rId3">
            <a:extLst>
              <a:ext uri="{28A0092B-C50C-407E-A947-70E740481C1C}">
                <a14:useLocalDpi xmlns:a14="http://schemas.microsoft.com/office/drawing/2010/main" val="0"/>
              </a:ext>
            </a:extLst>
          </a:blip>
          <a:srcRect l="28906" t="27500" r="37657" b="12778"/>
          <a:stretch/>
        </p:blipFill>
        <p:spPr>
          <a:xfrm>
            <a:off x="700880" y="2082072"/>
            <a:ext cx="1985170" cy="1994447"/>
          </a:xfrm>
          <a:prstGeom prst="rect">
            <a:avLst/>
          </a:prstGeom>
        </p:spPr>
      </p:pic>
      <p:pic>
        <p:nvPicPr>
          <p:cNvPr id="11" name="圖片 10"/>
          <p:cNvPicPr>
            <a:picLocks noChangeAspect="1"/>
          </p:cNvPicPr>
          <p:nvPr/>
        </p:nvPicPr>
        <p:blipFill rotWithShape="1">
          <a:blip r:embed="rId4">
            <a:extLst>
              <a:ext uri="{28A0092B-C50C-407E-A947-70E740481C1C}">
                <a14:useLocalDpi xmlns:a14="http://schemas.microsoft.com/office/drawing/2010/main" val="0"/>
              </a:ext>
            </a:extLst>
          </a:blip>
          <a:srcRect l="28594" t="27500" r="37656" b="12778"/>
          <a:stretch/>
        </p:blipFill>
        <p:spPr>
          <a:xfrm>
            <a:off x="9418123" y="2068824"/>
            <a:ext cx="1984767" cy="1975578"/>
          </a:xfrm>
          <a:prstGeom prst="rect">
            <a:avLst/>
          </a:prstGeom>
        </p:spPr>
      </p:pic>
      <p:pic>
        <p:nvPicPr>
          <p:cNvPr id="12" name="圖片 11"/>
          <p:cNvPicPr>
            <a:picLocks noChangeAspect="1"/>
          </p:cNvPicPr>
          <p:nvPr/>
        </p:nvPicPr>
        <p:blipFill rotWithShape="1">
          <a:blip r:embed="rId5">
            <a:extLst>
              <a:ext uri="{28A0092B-C50C-407E-A947-70E740481C1C}">
                <a14:useLocalDpi xmlns:a14="http://schemas.microsoft.com/office/drawing/2010/main" val="0"/>
              </a:ext>
            </a:extLst>
          </a:blip>
          <a:srcRect l="28593" t="27778" r="37813" b="12778"/>
          <a:stretch/>
        </p:blipFill>
        <p:spPr>
          <a:xfrm>
            <a:off x="6487362" y="2068824"/>
            <a:ext cx="2003767" cy="1994447"/>
          </a:xfrm>
          <a:prstGeom prst="rect">
            <a:avLst/>
          </a:prstGeom>
        </p:spPr>
      </p:pic>
      <p:pic>
        <p:nvPicPr>
          <p:cNvPr id="13" name="圖片 12"/>
          <p:cNvPicPr>
            <a:picLocks noChangeAspect="1"/>
          </p:cNvPicPr>
          <p:nvPr/>
        </p:nvPicPr>
        <p:blipFill rotWithShape="1">
          <a:blip r:embed="rId2">
            <a:extLst>
              <a:ext uri="{28A0092B-C50C-407E-A947-70E740481C1C}">
                <a14:useLocalDpi xmlns:a14="http://schemas.microsoft.com/office/drawing/2010/main" val="0"/>
              </a:ext>
            </a:extLst>
          </a:blip>
          <a:srcRect l="29067" t="79839" r="57638" b="13334"/>
          <a:stretch/>
        </p:blipFill>
        <p:spPr>
          <a:xfrm>
            <a:off x="3407525" y="4252274"/>
            <a:ext cx="2492815" cy="720000"/>
          </a:xfrm>
          <a:prstGeom prst="rect">
            <a:avLst/>
          </a:prstGeom>
        </p:spPr>
      </p:pic>
      <p:pic>
        <p:nvPicPr>
          <p:cNvPr id="14" name="圖片 13"/>
          <p:cNvPicPr>
            <a:picLocks noChangeAspect="1"/>
          </p:cNvPicPr>
          <p:nvPr/>
        </p:nvPicPr>
        <p:blipFill rotWithShape="1">
          <a:blip r:embed="rId3">
            <a:extLst>
              <a:ext uri="{28A0092B-C50C-407E-A947-70E740481C1C}">
                <a14:useLocalDpi xmlns:a14="http://schemas.microsoft.com/office/drawing/2010/main" val="0"/>
              </a:ext>
            </a:extLst>
          </a:blip>
          <a:srcRect l="28906" t="79816" r="57653" b="12778"/>
          <a:stretch/>
        </p:blipFill>
        <p:spPr>
          <a:xfrm>
            <a:off x="531953" y="4252274"/>
            <a:ext cx="2323024" cy="720000"/>
          </a:xfrm>
          <a:prstGeom prst="rect">
            <a:avLst/>
          </a:prstGeom>
        </p:spPr>
      </p:pic>
      <p:pic>
        <p:nvPicPr>
          <p:cNvPr id="15" name="圖片 14"/>
          <p:cNvPicPr>
            <a:picLocks noChangeAspect="1"/>
          </p:cNvPicPr>
          <p:nvPr/>
        </p:nvPicPr>
        <p:blipFill rotWithShape="1">
          <a:blip r:embed="rId4">
            <a:extLst>
              <a:ext uri="{28A0092B-C50C-407E-A947-70E740481C1C}">
                <a14:useLocalDpi xmlns:a14="http://schemas.microsoft.com/office/drawing/2010/main" val="0"/>
              </a:ext>
            </a:extLst>
          </a:blip>
          <a:srcRect l="28594" t="79799" r="46191" b="12779"/>
          <a:stretch/>
        </p:blipFill>
        <p:spPr>
          <a:xfrm>
            <a:off x="6487362" y="4252274"/>
            <a:ext cx="4915528" cy="813988"/>
          </a:xfrm>
          <a:prstGeom prst="rect">
            <a:avLst/>
          </a:prstGeom>
        </p:spPr>
      </p:pic>
    </p:spTree>
    <p:extLst>
      <p:ext uri="{BB962C8B-B14F-4D97-AF65-F5344CB8AC3E}">
        <p14:creationId xmlns:p14="http://schemas.microsoft.com/office/powerpoint/2010/main" val="11296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3E4C00-7007-4889-AAE6-AD44563F184E}"/>
              </a:ext>
            </a:extLst>
          </p:cNvPr>
          <p:cNvSpPr>
            <a:spLocks noGrp="1"/>
          </p:cNvSpPr>
          <p:nvPr>
            <p:ph type="title"/>
          </p:nvPr>
        </p:nvSpPr>
        <p:spPr/>
        <p:txBody>
          <a:bodyPr/>
          <a:lstStyle/>
          <a:p>
            <a:r>
              <a:rPr lang="en-US" altLang="zh-TW" sz="4000" dirty="0" err="1">
                <a:solidFill>
                  <a:schemeClr val="accent4">
                    <a:lumMod val="60000"/>
                    <a:lumOff val="40000"/>
                  </a:schemeClr>
                </a:solidFill>
                <a:ea typeface="微軟正黑體"/>
                <a:cs typeface="Arial"/>
              </a:rPr>
              <a:t>i</a:t>
            </a:r>
            <a:r>
              <a:rPr lang="zh-TW" altLang="en-US" sz="4000" dirty="0">
                <a:solidFill>
                  <a:schemeClr val="accent4">
                    <a:lumMod val="60000"/>
                    <a:lumOff val="40000"/>
                  </a:schemeClr>
                </a:solidFill>
                <a:ea typeface="微軟正黑體"/>
                <a:cs typeface="Arial"/>
              </a:rPr>
              <a:t>Robot &amp; Urban Scene </a:t>
            </a:r>
          </a:p>
        </p:txBody>
      </p:sp>
      <p:pic>
        <p:nvPicPr>
          <p:cNvPr id="4" name="圖片 4" descr="一張含有 盒子, 牆, 室內 的圖片&#10;&#10;描述是以高可信度產生">
            <a:extLst>
              <a:ext uri="{FF2B5EF4-FFF2-40B4-BE49-F238E27FC236}">
                <a16:creationId xmlns:a16="http://schemas.microsoft.com/office/drawing/2014/main" id="{45E9ADE5-4358-47EF-871C-3375AA1FE059}"/>
              </a:ext>
            </a:extLst>
          </p:cNvPr>
          <p:cNvPicPr>
            <a:picLocks noGrp="1" noChangeAspect="1"/>
          </p:cNvPicPr>
          <p:nvPr>
            <p:ph idx="1"/>
          </p:nvPr>
        </p:nvPicPr>
        <p:blipFill rotWithShape="1">
          <a:blip r:embed="rId2"/>
          <a:srcRect l="3443" t="-1181" r="16236" b="1100"/>
          <a:stretch/>
        </p:blipFill>
        <p:spPr>
          <a:xfrm rot="5400000">
            <a:off x="1085307" y="1643274"/>
            <a:ext cx="4125416" cy="3854591"/>
          </a:xfrm>
          <a:prstGeom prst="rect">
            <a:avLst/>
          </a:prstGeom>
        </p:spPr>
      </p:pic>
      <p:pic>
        <p:nvPicPr>
          <p:cNvPr id="6" name="圖片 6" descr="一張含有 室內, 蛋糕, 牆, 桌 的圖片&#10;&#10;描述是以非常高的可信度產生">
            <a:extLst>
              <a:ext uri="{FF2B5EF4-FFF2-40B4-BE49-F238E27FC236}">
                <a16:creationId xmlns:a16="http://schemas.microsoft.com/office/drawing/2014/main" id="{A209DAA4-4773-4D7D-9928-CE02E5223698}"/>
              </a:ext>
            </a:extLst>
          </p:cNvPr>
          <p:cNvPicPr>
            <a:picLocks noChangeAspect="1"/>
          </p:cNvPicPr>
          <p:nvPr/>
        </p:nvPicPr>
        <p:blipFill>
          <a:blip r:embed="rId3"/>
          <a:stretch>
            <a:fillRect/>
          </a:stretch>
        </p:blipFill>
        <p:spPr>
          <a:xfrm>
            <a:off x="5638800" y="1513609"/>
            <a:ext cx="2743200" cy="2057400"/>
          </a:xfrm>
          <a:prstGeom prst="rect">
            <a:avLst/>
          </a:prstGeom>
        </p:spPr>
      </p:pic>
      <p:pic>
        <p:nvPicPr>
          <p:cNvPr id="8" name="圖片 8">
            <a:extLst>
              <a:ext uri="{FF2B5EF4-FFF2-40B4-BE49-F238E27FC236}">
                <a16:creationId xmlns:a16="http://schemas.microsoft.com/office/drawing/2014/main" id="{C9B32705-B7A6-4592-A0D8-187DF6029969}"/>
              </a:ext>
            </a:extLst>
          </p:cNvPr>
          <p:cNvPicPr>
            <a:picLocks noChangeAspect="1"/>
          </p:cNvPicPr>
          <p:nvPr/>
        </p:nvPicPr>
        <p:blipFill>
          <a:blip r:embed="rId4"/>
          <a:stretch>
            <a:fillRect/>
          </a:stretch>
        </p:blipFill>
        <p:spPr>
          <a:xfrm>
            <a:off x="8395856" y="2580409"/>
            <a:ext cx="2743200" cy="2057400"/>
          </a:xfrm>
          <a:prstGeom prst="rect">
            <a:avLst/>
          </a:prstGeom>
        </p:spPr>
      </p:pic>
      <p:pic>
        <p:nvPicPr>
          <p:cNvPr id="12" name="圖片 12" descr="一張含有 室內, 牆, 桌, 坐 的圖片&#10;&#10;描述是以非常高的可信度產生">
            <a:extLst>
              <a:ext uri="{FF2B5EF4-FFF2-40B4-BE49-F238E27FC236}">
                <a16:creationId xmlns:a16="http://schemas.microsoft.com/office/drawing/2014/main" id="{AC3A1E01-6CE4-43C9-929C-BA5D6CCB973F}"/>
              </a:ext>
            </a:extLst>
          </p:cNvPr>
          <p:cNvPicPr>
            <a:picLocks noChangeAspect="1"/>
          </p:cNvPicPr>
          <p:nvPr/>
        </p:nvPicPr>
        <p:blipFill>
          <a:blip r:embed="rId5"/>
          <a:stretch>
            <a:fillRect/>
          </a:stretch>
        </p:blipFill>
        <p:spPr>
          <a:xfrm>
            <a:off x="5638800" y="3577937"/>
            <a:ext cx="2743200" cy="2057400"/>
          </a:xfrm>
          <a:prstGeom prst="rect">
            <a:avLst/>
          </a:prstGeom>
        </p:spPr>
      </p:pic>
    </p:spTree>
    <p:extLst>
      <p:ext uri="{BB962C8B-B14F-4D97-AF65-F5344CB8AC3E}">
        <p14:creationId xmlns:p14="http://schemas.microsoft.com/office/powerpoint/2010/main" val="3274917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Agenda</a:t>
            </a:r>
            <a:endParaRPr lang="en-US" dirty="0"/>
          </a:p>
        </p:txBody>
      </p:sp>
      <p:sp>
        <p:nvSpPr>
          <p:cNvPr id="3" name="Text Placeholder 2"/>
          <p:cNvSpPr>
            <a:spLocks noGrp="1"/>
          </p:cNvSpPr>
          <p:nvPr>
            <p:ph type="body" sz="quarter" idx="10"/>
          </p:nvPr>
        </p:nvSpPr>
        <p:spPr/>
        <p:txBody>
          <a:bodyPr/>
          <a:lstStyle/>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Introduction</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Technology</a:t>
            </a:r>
            <a:r>
              <a:rPr lang="zh-TW" altLang="en-US" dirty="0">
                <a:solidFill>
                  <a:schemeClr val="bg2">
                    <a:lumMod val="65000"/>
                  </a:schemeClr>
                </a:solidFill>
              </a:rPr>
              <a:t> </a:t>
            </a:r>
            <a:r>
              <a:rPr lang="en-US" altLang="zh-TW" dirty="0">
                <a:solidFill>
                  <a:schemeClr val="bg2">
                    <a:lumMod val="65000"/>
                  </a:schemeClr>
                </a:solidFill>
              </a:rPr>
              <a:t>Breakthrough</a:t>
            </a:r>
          </a:p>
          <a:p>
            <a:pPr marL="342900" indent="-342900">
              <a:lnSpc>
                <a:spcPct val="150000"/>
              </a:lnSpc>
              <a:spcBef>
                <a:spcPts val="0"/>
              </a:spcBef>
              <a:buClr>
                <a:srgbClr val="7030A0"/>
              </a:buClr>
              <a:buFont typeface="Wingdings" pitchFamily="2" charset="2"/>
              <a:buChar char="n"/>
            </a:pPr>
            <a:r>
              <a:rPr lang="en-US" altLang="zh-CN" dirty="0">
                <a:solidFill>
                  <a:schemeClr val="bg2">
                    <a:lumMod val="65000"/>
                  </a:schemeClr>
                </a:solidFill>
              </a:rPr>
              <a:t>Results</a:t>
            </a:r>
          </a:p>
          <a:p>
            <a:pPr marL="342900" indent="-342900">
              <a:lnSpc>
                <a:spcPct val="150000"/>
              </a:lnSpc>
              <a:spcBef>
                <a:spcPts val="0"/>
              </a:spcBef>
              <a:buClr>
                <a:srgbClr val="7030A0"/>
              </a:buClr>
              <a:buFont typeface="Wingdings" pitchFamily="2" charset="2"/>
              <a:buChar char="n"/>
            </a:pPr>
            <a:r>
              <a:rPr lang="en-US" altLang="zh-TW" dirty="0"/>
              <a:t>Conclusion</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Appendix</a:t>
            </a:r>
            <a:endParaRPr lang="en-US" altLang="zh-CN" dirty="0">
              <a:solidFill>
                <a:schemeClr val="bg2">
                  <a:lumMod val="65000"/>
                </a:schemeClr>
              </a:solidFill>
            </a:endParaRPr>
          </a:p>
          <a:p>
            <a:pPr marL="342900" indent="-342900">
              <a:lnSpc>
                <a:spcPct val="150000"/>
              </a:lnSpc>
              <a:spcBef>
                <a:spcPts val="0"/>
              </a:spcBef>
              <a:buClr>
                <a:srgbClr val="7030A0"/>
              </a:buClr>
              <a:buFont typeface="Wingdings" pitchFamily="2" charset="2"/>
              <a:buChar char="n"/>
            </a:pPr>
            <a:r>
              <a:rPr lang="en-US" altLang="zh-CN" dirty="0">
                <a:solidFill>
                  <a:schemeClr val="bg2">
                    <a:lumMod val="65000"/>
                  </a:schemeClr>
                </a:solidFill>
              </a:rPr>
              <a:t>References</a:t>
            </a:r>
          </a:p>
        </p:txBody>
      </p:sp>
      <p:sp>
        <p:nvSpPr>
          <p:cNvPr id="4" name="AutoShape 131" descr="globe pic"/>
          <p:cNvSpPr>
            <a:spLocks noChangeArrowheads="1"/>
          </p:cNvSpPr>
          <p:nvPr/>
        </p:nvSpPr>
        <p:spPr bwMode="auto">
          <a:xfrm>
            <a:off x="8085433" y="3258829"/>
            <a:ext cx="2582567" cy="2419351"/>
          </a:xfrm>
          <a:prstGeom prst="roundRect">
            <a:avLst>
              <a:gd name="adj" fmla="val 0"/>
            </a:avLst>
          </a:prstGeom>
          <a:blipFill dpi="0" rotWithShape="1">
            <a:blip r:embed="rId3" cstate="print">
              <a:extLst>
                <a:ext uri="{28A0092B-C50C-407E-A947-70E740481C1C}">
                  <a14:useLocalDpi xmlns:a14="http://schemas.microsoft.com/office/drawing/2010/main" val="0"/>
                </a:ext>
              </a:extLst>
            </a:blip>
            <a:srcRect/>
            <a:stretch>
              <a:fillRect/>
            </a:stretch>
          </a:blipFill>
          <a:ln w="12700" algn="ctr">
            <a:solidFill>
              <a:schemeClr val="tx1"/>
            </a:solidFill>
            <a:round/>
            <a:headEnd/>
            <a:tailEnd/>
          </a:ln>
          <a:effectLst>
            <a:outerShdw blurRad="152400" dist="241300" dir="8100000" algn="r" rotWithShape="0">
              <a:prstClr val="black">
                <a:alpha val="28000"/>
              </a:prstClr>
            </a:outerShdw>
          </a:effectLst>
        </p:spPr>
        <p:txBody>
          <a:bodyPr wrap="none" anchor="ctr"/>
          <a:lstStyle/>
          <a:p>
            <a:pPr>
              <a:defRPr/>
            </a:pPr>
            <a:endParaRPr lang="en-US" sz="1400" kern="0" dirty="0">
              <a:solidFill>
                <a:sysClr val="windowText" lastClr="000000"/>
              </a:solidFill>
              <a:cs typeface="Arial" charset="0"/>
            </a:endParaRPr>
          </a:p>
        </p:txBody>
      </p:sp>
    </p:spTree>
    <p:extLst>
      <p:ext uri="{BB962C8B-B14F-4D97-AF65-F5344CB8AC3E}">
        <p14:creationId xmlns:p14="http://schemas.microsoft.com/office/powerpoint/2010/main" val="2347445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normAutofit/>
          </a:bodyPr>
          <a:lstStyle/>
          <a:p>
            <a:r>
              <a:rPr lang="en-US" altLang="zh-TW" sz="5400" dirty="0">
                <a:solidFill>
                  <a:schemeClr val="accent4">
                    <a:lumMod val="60000"/>
                    <a:lumOff val="40000"/>
                  </a:schemeClr>
                </a:solidFill>
              </a:rPr>
              <a:t>Conclusion</a:t>
            </a:r>
            <a:endParaRPr lang="en-US" sz="5400" dirty="0">
              <a:solidFill>
                <a:schemeClr val="accent4">
                  <a:lumMod val="60000"/>
                  <a:lumOff val="40000"/>
                </a:schemeClr>
              </a:solidFill>
            </a:endParaRPr>
          </a:p>
        </p:txBody>
      </p:sp>
      <p:grpSp>
        <p:nvGrpSpPr>
          <p:cNvPr id="59" name="Group 58">
            <a:extLst>
              <a:ext uri="{FF2B5EF4-FFF2-40B4-BE49-F238E27FC236}">
                <a16:creationId xmlns:a16="http://schemas.microsoft.com/office/drawing/2014/main" id="{6ADE2FEF-DFF2-8648-9509-804BDDD94DFC}"/>
              </a:ext>
            </a:extLst>
          </p:cNvPr>
          <p:cNvGrpSpPr>
            <a:grpSpLocks noChangeAspect="1"/>
          </p:cNvGrpSpPr>
          <p:nvPr/>
        </p:nvGrpSpPr>
        <p:grpSpPr>
          <a:xfrm>
            <a:off x="577608" y="1543653"/>
            <a:ext cx="1379252" cy="2153011"/>
            <a:chOff x="1219611" y="1523887"/>
            <a:chExt cx="1772065" cy="2766191"/>
          </a:xfrm>
        </p:grpSpPr>
        <p:sp>
          <p:nvSpPr>
            <p:cNvPr id="2" name="Oval 1">
              <a:extLst>
                <a:ext uri="{FF2B5EF4-FFF2-40B4-BE49-F238E27FC236}">
                  <a16:creationId xmlns:a16="http://schemas.microsoft.com/office/drawing/2014/main" id="{2764F89F-4CDD-5B4C-A585-58E6034BBDE3}"/>
                </a:ext>
              </a:extLst>
            </p:cNvPr>
            <p:cNvSpPr>
              <a:spLocks noChangeAspect="1"/>
            </p:cNvSpPr>
            <p:nvPr/>
          </p:nvSpPr>
          <p:spPr>
            <a:xfrm>
              <a:off x="1238250" y="1523887"/>
              <a:ext cx="457613" cy="457313"/>
            </a:xfrm>
            <a:prstGeom prst="ellipse">
              <a:avLst/>
            </a:prstGeom>
            <a:solidFill>
              <a:schemeClr val="accent1">
                <a:lumMod val="60000"/>
                <a:lumOff val="40000"/>
                <a:tint val="66000"/>
                <a:satMod val="1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Oval 6">
              <a:extLst>
                <a:ext uri="{FF2B5EF4-FFF2-40B4-BE49-F238E27FC236}">
                  <a16:creationId xmlns:a16="http://schemas.microsoft.com/office/drawing/2014/main" id="{66549207-EFD8-8544-B2E4-9549DBB2217C}"/>
                </a:ext>
              </a:extLst>
            </p:cNvPr>
            <p:cNvSpPr>
              <a:spLocks noChangeAspect="1"/>
            </p:cNvSpPr>
            <p:nvPr/>
          </p:nvSpPr>
          <p:spPr>
            <a:xfrm>
              <a:off x="1219613" y="2293513"/>
              <a:ext cx="457613" cy="457313"/>
            </a:xfrm>
            <a:prstGeom prst="ellipse">
              <a:avLst/>
            </a:prstGeom>
            <a:solidFill>
              <a:schemeClr val="accent1">
                <a:lumMod val="60000"/>
                <a:lumOff val="40000"/>
                <a:tint val="66000"/>
                <a:satMod val="1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Oval 7">
              <a:extLst>
                <a:ext uri="{FF2B5EF4-FFF2-40B4-BE49-F238E27FC236}">
                  <a16:creationId xmlns:a16="http://schemas.microsoft.com/office/drawing/2014/main" id="{9FF3C256-5A70-C74C-8CEB-F1402281213F}"/>
                </a:ext>
              </a:extLst>
            </p:cNvPr>
            <p:cNvSpPr>
              <a:spLocks noChangeAspect="1"/>
            </p:cNvSpPr>
            <p:nvPr/>
          </p:nvSpPr>
          <p:spPr>
            <a:xfrm>
              <a:off x="1219612" y="3063139"/>
              <a:ext cx="457613" cy="457313"/>
            </a:xfrm>
            <a:prstGeom prst="ellipse">
              <a:avLst/>
            </a:prstGeom>
            <a:solidFill>
              <a:schemeClr val="accent1">
                <a:lumMod val="60000"/>
                <a:lumOff val="40000"/>
                <a:tint val="66000"/>
                <a:satMod val="1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Oval 8">
              <a:extLst>
                <a:ext uri="{FF2B5EF4-FFF2-40B4-BE49-F238E27FC236}">
                  <a16:creationId xmlns:a16="http://schemas.microsoft.com/office/drawing/2014/main" id="{6146F645-D0FE-874A-8FD5-13C589C6375A}"/>
                </a:ext>
              </a:extLst>
            </p:cNvPr>
            <p:cNvSpPr>
              <a:spLocks noChangeAspect="1"/>
            </p:cNvSpPr>
            <p:nvPr/>
          </p:nvSpPr>
          <p:spPr>
            <a:xfrm>
              <a:off x="1219611" y="3832765"/>
              <a:ext cx="457613" cy="457313"/>
            </a:xfrm>
            <a:prstGeom prst="ellipse">
              <a:avLst/>
            </a:prstGeom>
            <a:solidFill>
              <a:schemeClr val="accent1">
                <a:lumMod val="60000"/>
                <a:lumOff val="40000"/>
                <a:tint val="66000"/>
                <a:satMod val="1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Oval 9">
              <a:extLst>
                <a:ext uri="{FF2B5EF4-FFF2-40B4-BE49-F238E27FC236}">
                  <a16:creationId xmlns:a16="http://schemas.microsoft.com/office/drawing/2014/main" id="{E8E8869C-21CC-7A49-BE96-3F21CD889529}"/>
                </a:ext>
              </a:extLst>
            </p:cNvPr>
            <p:cNvSpPr>
              <a:spLocks noChangeAspect="1"/>
            </p:cNvSpPr>
            <p:nvPr/>
          </p:nvSpPr>
          <p:spPr>
            <a:xfrm>
              <a:off x="2534063" y="1992526"/>
              <a:ext cx="457613" cy="457313"/>
            </a:xfrm>
            <a:prstGeom prst="ellipse">
              <a:avLst/>
            </a:prstGeom>
            <a:solidFill>
              <a:schemeClr val="accent1">
                <a:lumMod val="60000"/>
                <a:lumOff val="40000"/>
                <a:tint val="66000"/>
                <a:satMod val="1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Oval 10">
              <a:extLst>
                <a:ext uri="{FF2B5EF4-FFF2-40B4-BE49-F238E27FC236}">
                  <a16:creationId xmlns:a16="http://schemas.microsoft.com/office/drawing/2014/main" id="{5AC7B09D-5683-AE42-A700-8508C973C7AC}"/>
                </a:ext>
              </a:extLst>
            </p:cNvPr>
            <p:cNvSpPr>
              <a:spLocks noChangeAspect="1"/>
            </p:cNvSpPr>
            <p:nvPr/>
          </p:nvSpPr>
          <p:spPr>
            <a:xfrm>
              <a:off x="2534063" y="2766204"/>
              <a:ext cx="457613" cy="457313"/>
            </a:xfrm>
            <a:prstGeom prst="ellipse">
              <a:avLst/>
            </a:prstGeom>
            <a:solidFill>
              <a:schemeClr val="accent1">
                <a:lumMod val="60000"/>
                <a:lumOff val="40000"/>
                <a:tint val="66000"/>
                <a:satMod val="1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Oval 11">
              <a:extLst>
                <a:ext uri="{FF2B5EF4-FFF2-40B4-BE49-F238E27FC236}">
                  <a16:creationId xmlns:a16="http://schemas.microsoft.com/office/drawing/2014/main" id="{2D060028-8CA0-B749-B546-C85CE5782E82}"/>
                </a:ext>
              </a:extLst>
            </p:cNvPr>
            <p:cNvSpPr>
              <a:spLocks noChangeAspect="1"/>
            </p:cNvSpPr>
            <p:nvPr/>
          </p:nvSpPr>
          <p:spPr>
            <a:xfrm>
              <a:off x="2534062" y="3463499"/>
              <a:ext cx="457613" cy="457313"/>
            </a:xfrm>
            <a:prstGeom prst="ellipse">
              <a:avLst/>
            </a:prstGeom>
            <a:solidFill>
              <a:schemeClr val="accent1">
                <a:lumMod val="60000"/>
                <a:lumOff val="40000"/>
                <a:tint val="66000"/>
                <a:satMod val="1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5" name="Straight Arrow Connector 4">
              <a:extLst>
                <a:ext uri="{FF2B5EF4-FFF2-40B4-BE49-F238E27FC236}">
                  <a16:creationId xmlns:a16="http://schemas.microsoft.com/office/drawing/2014/main" id="{E839E3BE-4562-E349-AFD7-952A07D773E6}"/>
                </a:ext>
              </a:extLst>
            </p:cNvPr>
            <p:cNvCxnSpPr>
              <a:cxnSpLocks/>
              <a:stCxn id="2" idx="6"/>
              <a:endCxn id="10" idx="2"/>
            </p:cNvCxnSpPr>
            <p:nvPr/>
          </p:nvCxnSpPr>
          <p:spPr>
            <a:xfrm>
              <a:off x="1695863" y="1752544"/>
              <a:ext cx="838200" cy="4686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EFC8D12-51C3-AD4D-A604-654D13B0A8FA}"/>
                </a:ext>
              </a:extLst>
            </p:cNvPr>
            <p:cNvCxnSpPr>
              <a:cxnSpLocks/>
              <a:stCxn id="2" idx="6"/>
              <a:endCxn id="11" idx="2"/>
            </p:cNvCxnSpPr>
            <p:nvPr/>
          </p:nvCxnSpPr>
          <p:spPr>
            <a:xfrm>
              <a:off x="1695863" y="1752544"/>
              <a:ext cx="838200" cy="12423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0F582F4-3AAA-BD43-A097-5B8D94E7976B}"/>
                </a:ext>
              </a:extLst>
            </p:cNvPr>
            <p:cNvCxnSpPr>
              <a:cxnSpLocks/>
              <a:stCxn id="2" idx="6"/>
              <a:endCxn id="12" idx="2"/>
            </p:cNvCxnSpPr>
            <p:nvPr/>
          </p:nvCxnSpPr>
          <p:spPr>
            <a:xfrm>
              <a:off x="1695863" y="1752544"/>
              <a:ext cx="838199" cy="19396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F704A4-0BB7-8443-8CE7-4EF9B4C92961}"/>
                </a:ext>
              </a:extLst>
            </p:cNvPr>
            <p:cNvCxnSpPr>
              <a:cxnSpLocks/>
              <a:stCxn id="7" idx="6"/>
              <a:endCxn id="10" idx="2"/>
            </p:cNvCxnSpPr>
            <p:nvPr/>
          </p:nvCxnSpPr>
          <p:spPr>
            <a:xfrm flipV="1">
              <a:off x="1677226" y="2221183"/>
              <a:ext cx="856837" cy="3009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D42AEA1-1AB4-9B4F-9D0A-FF23D4097D29}"/>
                </a:ext>
              </a:extLst>
            </p:cNvPr>
            <p:cNvCxnSpPr>
              <a:cxnSpLocks/>
              <a:stCxn id="7" idx="6"/>
              <a:endCxn id="11" idx="2"/>
            </p:cNvCxnSpPr>
            <p:nvPr/>
          </p:nvCxnSpPr>
          <p:spPr>
            <a:xfrm>
              <a:off x="1677226" y="2522170"/>
              <a:ext cx="856837" cy="4726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3708CBF-22A5-0E4A-B3EE-8E3E19BCC213}"/>
                </a:ext>
              </a:extLst>
            </p:cNvPr>
            <p:cNvCxnSpPr>
              <a:cxnSpLocks/>
              <a:stCxn id="7" idx="6"/>
              <a:endCxn id="12" idx="2"/>
            </p:cNvCxnSpPr>
            <p:nvPr/>
          </p:nvCxnSpPr>
          <p:spPr>
            <a:xfrm>
              <a:off x="1677226" y="2522170"/>
              <a:ext cx="856836" cy="11699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70333D6-15D6-1B42-9F03-3B6A12B19E28}"/>
                </a:ext>
              </a:extLst>
            </p:cNvPr>
            <p:cNvCxnSpPr>
              <a:cxnSpLocks/>
              <a:stCxn id="8" idx="6"/>
              <a:endCxn id="10" idx="2"/>
            </p:cNvCxnSpPr>
            <p:nvPr/>
          </p:nvCxnSpPr>
          <p:spPr>
            <a:xfrm flipV="1">
              <a:off x="1677225" y="2221183"/>
              <a:ext cx="856838" cy="10706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87E7AE2-6C15-2241-90BE-1A83C05F669F}"/>
                </a:ext>
              </a:extLst>
            </p:cNvPr>
            <p:cNvCxnSpPr>
              <a:cxnSpLocks/>
              <a:stCxn id="8" idx="6"/>
              <a:endCxn id="11" idx="2"/>
            </p:cNvCxnSpPr>
            <p:nvPr/>
          </p:nvCxnSpPr>
          <p:spPr>
            <a:xfrm flipV="1">
              <a:off x="1677225" y="2994861"/>
              <a:ext cx="856838" cy="2969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BF62251-E839-FB46-8DD1-19DBF1F21F32}"/>
                </a:ext>
              </a:extLst>
            </p:cNvPr>
            <p:cNvCxnSpPr>
              <a:cxnSpLocks/>
              <a:stCxn id="8" idx="6"/>
              <a:endCxn id="12" idx="2"/>
            </p:cNvCxnSpPr>
            <p:nvPr/>
          </p:nvCxnSpPr>
          <p:spPr>
            <a:xfrm>
              <a:off x="1677225" y="3291796"/>
              <a:ext cx="856837" cy="4003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344AB36-F2E9-F44A-BEB3-6A0E82A8E9A4}"/>
                </a:ext>
              </a:extLst>
            </p:cNvPr>
            <p:cNvCxnSpPr>
              <a:cxnSpLocks/>
              <a:stCxn id="9" idx="6"/>
              <a:endCxn id="10" idx="2"/>
            </p:cNvCxnSpPr>
            <p:nvPr/>
          </p:nvCxnSpPr>
          <p:spPr>
            <a:xfrm flipV="1">
              <a:off x="1677224" y="2221183"/>
              <a:ext cx="856839" cy="18402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E915421-D859-3C43-8F45-2D1C78002733}"/>
                </a:ext>
              </a:extLst>
            </p:cNvPr>
            <p:cNvCxnSpPr>
              <a:cxnSpLocks/>
              <a:stCxn id="9" idx="6"/>
              <a:endCxn id="11" idx="2"/>
            </p:cNvCxnSpPr>
            <p:nvPr/>
          </p:nvCxnSpPr>
          <p:spPr>
            <a:xfrm flipV="1">
              <a:off x="1677224" y="2994861"/>
              <a:ext cx="856839" cy="10665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D2F1DA6-07A9-1844-A8B0-863B5C23747C}"/>
                </a:ext>
              </a:extLst>
            </p:cNvPr>
            <p:cNvCxnSpPr>
              <a:cxnSpLocks/>
              <a:stCxn id="9" idx="6"/>
              <a:endCxn id="12" idx="2"/>
            </p:cNvCxnSpPr>
            <p:nvPr/>
          </p:nvCxnSpPr>
          <p:spPr>
            <a:xfrm flipV="1">
              <a:off x="1677224" y="3692156"/>
              <a:ext cx="856838" cy="3692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A293BD92-EADD-1E45-9FB7-D16DD310BF46}"/>
              </a:ext>
            </a:extLst>
          </p:cNvPr>
          <p:cNvGrpSpPr>
            <a:grpSpLocks noChangeAspect="1"/>
          </p:cNvGrpSpPr>
          <p:nvPr/>
        </p:nvGrpSpPr>
        <p:grpSpPr>
          <a:xfrm>
            <a:off x="2901620" y="2086379"/>
            <a:ext cx="1076605" cy="1212999"/>
            <a:chOff x="1219612" y="1523887"/>
            <a:chExt cx="1772064" cy="1996565"/>
          </a:xfrm>
          <a:solidFill>
            <a:schemeClr val="accent4">
              <a:lumMod val="40000"/>
              <a:lumOff val="60000"/>
            </a:schemeClr>
          </a:solidFill>
        </p:grpSpPr>
        <p:sp>
          <p:nvSpPr>
            <p:cNvPr id="67" name="Oval 66">
              <a:extLst>
                <a:ext uri="{FF2B5EF4-FFF2-40B4-BE49-F238E27FC236}">
                  <a16:creationId xmlns:a16="http://schemas.microsoft.com/office/drawing/2014/main" id="{94C0624E-E7FC-8D40-9F5B-DC6DCAD8FC79}"/>
                </a:ext>
              </a:extLst>
            </p:cNvPr>
            <p:cNvSpPr>
              <a:spLocks noChangeAspect="1"/>
            </p:cNvSpPr>
            <p:nvPr/>
          </p:nvSpPr>
          <p:spPr>
            <a:xfrm>
              <a:off x="1238250" y="1523887"/>
              <a:ext cx="457613" cy="457313"/>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Oval 67">
              <a:extLst>
                <a:ext uri="{FF2B5EF4-FFF2-40B4-BE49-F238E27FC236}">
                  <a16:creationId xmlns:a16="http://schemas.microsoft.com/office/drawing/2014/main" id="{8F3109C6-AE88-EB4A-81A1-F4C59BC6C433}"/>
                </a:ext>
              </a:extLst>
            </p:cNvPr>
            <p:cNvSpPr>
              <a:spLocks noChangeAspect="1"/>
            </p:cNvSpPr>
            <p:nvPr/>
          </p:nvSpPr>
          <p:spPr>
            <a:xfrm>
              <a:off x="1219613" y="2293513"/>
              <a:ext cx="457613" cy="457313"/>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Oval 68">
              <a:extLst>
                <a:ext uri="{FF2B5EF4-FFF2-40B4-BE49-F238E27FC236}">
                  <a16:creationId xmlns:a16="http://schemas.microsoft.com/office/drawing/2014/main" id="{0A793913-EDD5-2E46-BF41-CF7983313E16}"/>
                </a:ext>
              </a:extLst>
            </p:cNvPr>
            <p:cNvSpPr>
              <a:spLocks noChangeAspect="1"/>
            </p:cNvSpPr>
            <p:nvPr/>
          </p:nvSpPr>
          <p:spPr>
            <a:xfrm>
              <a:off x="1219612" y="3063139"/>
              <a:ext cx="457613" cy="457313"/>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1" name="Oval 70">
              <a:extLst>
                <a:ext uri="{FF2B5EF4-FFF2-40B4-BE49-F238E27FC236}">
                  <a16:creationId xmlns:a16="http://schemas.microsoft.com/office/drawing/2014/main" id="{91DB0BC8-06F9-8C4C-8128-0C37E3486D4F}"/>
                </a:ext>
              </a:extLst>
            </p:cNvPr>
            <p:cNvSpPr>
              <a:spLocks noChangeAspect="1"/>
            </p:cNvSpPr>
            <p:nvPr/>
          </p:nvSpPr>
          <p:spPr>
            <a:xfrm>
              <a:off x="2534063" y="1992526"/>
              <a:ext cx="457613" cy="457313"/>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2" name="Oval 71">
              <a:extLst>
                <a:ext uri="{FF2B5EF4-FFF2-40B4-BE49-F238E27FC236}">
                  <a16:creationId xmlns:a16="http://schemas.microsoft.com/office/drawing/2014/main" id="{6F25C51F-2F93-144D-813F-C840EB9400A3}"/>
                </a:ext>
              </a:extLst>
            </p:cNvPr>
            <p:cNvSpPr>
              <a:spLocks noChangeAspect="1"/>
            </p:cNvSpPr>
            <p:nvPr/>
          </p:nvSpPr>
          <p:spPr>
            <a:xfrm>
              <a:off x="2534063" y="2766204"/>
              <a:ext cx="457613" cy="457313"/>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4" name="Straight Arrow Connector 73">
              <a:extLst>
                <a:ext uri="{FF2B5EF4-FFF2-40B4-BE49-F238E27FC236}">
                  <a16:creationId xmlns:a16="http://schemas.microsoft.com/office/drawing/2014/main" id="{9AF0F52D-62FB-694B-AA01-2964BD85B34A}"/>
                </a:ext>
              </a:extLst>
            </p:cNvPr>
            <p:cNvCxnSpPr>
              <a:cxnSpLocks/>
              <a:stCxn id="67" idx="6"/>
              <a:endCxn id="71" idx="2"/>
            </p:cNvCxnSpPr>
            <p:nvPr/>
          </p:nvCxnSpPr>
          <p:spPr>
            <a:xfrm>
              <a:off x="1695863" y="1752544"/>
              <a:ext cx="838200" cy="468639"/>
            </a:xfrm>
            <a:prstGeom prst="straightConnector1">
              <a:avLst/>
            </a:prstGeom>
            <a:grp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1295048-6188-F247-A470-5A5FD4E8C737}"/>
                </a:ext>
              </a:extLst>
            </p:cNvPr>
            <p:cNvCxnSpPr>
              <a:cxnSpLocks/>
              <a:stCxn id="67" idx="6"/>
              <a:endCxn id="72" idx="2"/>
            </p:cNvCxnSpPr>
            <p:nvPr/>
          </p:nvCxnSpPr>
          <p:spPr>
            <a:xfrm>
              <a:off x="1695863" y="1752544"/>
              <a:ext cx="838200" cy="1242317"/>
            </a:xfrm>
            <a:prstGeom prst="straightConnector1">
              <a:avLst/>
            </a:prstGeom>
            <a:grp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BFF712E2-8153-904E-B7D2-18BA1278EEEC}"/>
                </a:ext>
              </a:extLst>
            </p:cNvPr>
            <p:cNvCxnSpPr>
              <a:cxnSpLocks/>
              <a:stCxn id="68" idx="6"/>
              <a:endCxn id="71" idx="2"/>
            </p:cNvCxnSpPr>
            <p:nvPr/>
          </p:nvCxnSpPr>
          <p:spPr>
            <a:xfrm flipV="1">
              <a:off x="1677226" y="2221183"/>
              <a:ext cx="856837" cy="300987"/>
            </a:xfrm>
            <a:prstGeom prst="straightConnector1">
              <a:avLst/>
            </a:prstGeom>
            <a:grp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EBFD689-530C-5A4F-B0F8-ABEDCC6FB61B}"/>
                </a:ext>
              </a:extLst>
            </p:cNvPr>
            <p:cNvCxnSpPr>
              <a:cxnSpLocks/>
              <a:stCxn id="68" idx="6"/>
              <a:endCxn id="72" idx="2"/>
            </p:cNvCxnSpPr>
            <p:nvPr/>
          </p:nvCxnSpPr>
          <p:spPr>
            <a:xfrm>
              <a:off x="1677226" y="2522170"/>
              <a:ext cx="856837" cy="472691"/>
            </a:xfrm>
            <a:prstGeom prst="straightConnector1">
              <a:avLst/>
            </a:prstGeom>
            <a:grp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509B0480-AA5E-444B-9F34-30E84384B134}"/>
                </a:ext>
              </a:extLst>
            </p:cNvPr>
            <p:cNvCxnSpPr>
              <a:cxnSpLocks/>
              <a:stCxn id="69" idx="6"/>
              <a:endCxn id="71" idx="2"/>
            </p:cNvCxnSpPr>
            <p:nvPr/>
          </p:nvCxnSpPr>
          <p:spPr>
            <a:xfrm flipV="1">
              <a:off x="1677225" y="2221183"/>
              <a:ext cx="856838" cy="1070613"/>
            </a:xfrm>
            <a:prstGeom prst="straightConnector1">
              <a:avLst/>
            </a:prstGeom>
            <a:grp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00530B8-9C2A-0A42-A436-05BAB3CB2F8C}"/>
                </a:ext>
              </a:extLst>
            </p:cNvPr>
            <p:cNvCxnSpPr>
              <a:cxnSpLocks/>
              <a:stCxn id="69" idx="6"/>
              <a:endCxn id="72" idx="2"/>
            </p:cNvCxnSpPr>
            <p:nvPr/>
          </p:nvCxnSpPr>
          <p:spPr>
            <a:xfrm flipV="1">
              <a:off x="1677225" y="2994861"/>
              <a:ext cx="856838" cy="296935"/>
            </a:xfrm>
            <a:prstGeom prst="straightConnector1">
              <a:avLst/>
            </a:prstGeom>
            <a:grp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86" name="Picture 85">
            <a:extLst>
              <a:ext uri="{FF2B5EF4-FFF2-40B4-BE49-F238E27FC236}">
                <a16:creationId xmlns:a16="http://schemas.microsoft.com/office/drawing/2014/main" id="{A3C6ABA5-D6FD-734D-8ABE-599EC3E7C6D3}"/>
              </a:ext>
            </a:extLst>
          </p:cNvPr>
          <p:cNvPicPr>
            <a:picLocks noChangeAspect="1"/>
          </p:cNvPicPr>
          <p:nvPr/>
        </p:nvPicPr>
        <p:blipFill rotWithShape="1">
          <a:blip r:embed="rId3">
            <a:alphaModFix amt="60000"/>
          </a:blip>
          <a:srcRect b="15481"/>
          <a:stretch/>
        </p:blipFill>
        <p:spPr>
          <a:xfrm flipH="1">
            <a:off x="4644469" y="2601447"/>
            <a:ext cx="3419224" cy="2415444"/>
          </a:xfrm>
          <a:prstGeom prst="rect">
            <a:avLst/>
          </a:prstGeom>
          <a:effectLst>
            <a:outerShdw blurRad="50800" dist="50800" sx="1000" sy="1000" algn="ctr" rotWithShape="0">
              <a:srgbClr val="000000"/>
            </a:outerShdw>
          </a:effectLst>
        </p:spPr>
      </p:pic>
      <p:cxnSp>
        <p:nvCxnSpPr>
          <p:cNvPr id="90" name="直線單箭頭接點 134">
            <a:extLst>
              <a:ext uri="{FF2B5EF4-FFF2-40B4-BE49-F238E27FC236}">
                <a16:creationId xmlns:a16="http://schemas.microsoft.com/office/drawing/2014/main" id="{E8C0A503-8663-974A-98A9-C29A6CD7977F}"/>
              </a:ext>
            </a:extLst>
          </p:cNvPr>
          <p:cNvCxnSpPr>
            <a:cxnSpLocks/>
          </p:cNvCxnSpPr>
          <p:nvPr/>
        </p:nvCxnSpPr>
        <p:spPr>
          <a:xfrm>
            <a:off x="2190750" y="2704369"/>
            <a:ext cx="569020" cy="0"/>
          </a:xfrm>
          <a:prstGeom prst="straightConnector1">
            <a:avLst/>
          </a:prstGeom>
          <a:ln w="57150">
            <a:solidFill>
              <a:srgbClr val="5D7373"/>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134">
            <a:extLst>
              <a:ext uri="{FF2B5EF4-FFF2-40B4-BE49-F238E27FC236}">
                <a16:creationId xmlns:a16="http://schemas.microsoft.com/office/drawing/2014/main" id="{1EDF1069-6AA2-BC4C-886F-46E589E19A17}"/>
              </a:ext>
            </a:extLst>
          </p:cNvPr>
          <p:cNvCxnSpPr>
            <a:cxnSpLocks/>
          </p:cNvCxnSpPr>
          <p:nvPr/>
        </p:nvCxnSpPr>
        <p:spPr>
          <a:xfrm>
            <a:off x="4449660" y="2986939"/>
            <a:ext cx="434641" cy="513754"/>
          </a:xfrm>
          <a:prstGeom prst="straightConnector1">
            <a:avLst/>
          </a:prstGeom>
          <a:ln w="57150">
            <a:solidFill>
              <a:srgbClr val="5D7373"/>
            </a:solidFill>
            <a:tailEnd type="triangle"/>
          </a:ln>
        </p:spPr>
        <p:style>
          <a:lnRef idx="1">
            <a:schemeClr val="accent1"/>
          </a:lnRef>
          <a:fillRef idx="0">
            <a:schemeClr val="accent1"/>
          </a:fillRef>
          <a:effectRef idx="0">
            <a:schemeClr val="accent1"/>
          </a:effectRef>
          <a:fontRef idx="minor">
            <a:schemeClr val="tx1"/>
          </a:fontRef>
        </p:style>
      </p:cxnSp>
      <p:sp>
        <p:nvSpPr>
          <p:cNvPr id="1796103" name="Rounded Rectangle 1796102">
            <a:extLst>
              <a:ext uri="{FF2B5EF4-FFF2-40B4-BE49-F238E27FC236}">
                <a16:creationId xmlns:a16="http://schemas.microsoft.com/office/drawing/2014/main" id="{27083549-A8E1-004A-88CE-2CF0DF42545C}"/>
              </a:ext>
            </a:extLst>
          </p:cNvPr>
          <p:cNvSpPr/>
          <p:nvPr/>
        </p:nvSpPr>
        <p:spPr>
          <a:xfrm>
            <a:off x="304800" y="1353153"/>
            <a:ext cx="3962400" cy="2533650"/>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5" name="Rounded Rectangle 94">
            <a:extLst>
              <a:ext uri="{FF2B5EF4-FFF2-40B4-BE49-F238E27FC236}">
                <a16:creationId xmlns:a16="http://schemas.microsoft.com/office/drawing/2014/main" id="{A9DCB917-C7D6-CA4A-9D3D-40474ACDB5D9}"/>
              </a:ext>
            </a:extLst>
          </p:cNvPr>
          <p:cNvSpPr>
            <a:spLocks noChangeAspect="1"/>
          </p:cNvSpPr>
          <p:nvPr/>
        </p:nvSpPr>
        <p:spPr>
          <a:xfrm>
            <a:off x="1027490" y="4217743"/>
            <a:ext cx="2355832" cy="1922400"/>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01" name="直線單箭頭接點 134">
            <a:extLst>
              <a:ext uri="{FF2B5EF4-FFF2-40B4-BE49-F238E27FC236}">
                <a16:creationId xmlns:a16="http://schemas.microsoft.com/office/drawing/2014/main" id="{41D78831-6AFD-0446-BF05-AF46437810C8}"/>
              </a:ext>
            </a:extLst>
          </p:cNvPr>
          <p:cNvCxnSpPr>
            <a:cxnSpLocks/>
          </p:cNvCxnSpPr>
          <p:nvPr/>
        </p:nvCxnSpPr>
        <p:spPr>
          <a:xfrm flipV="1">
            <a:off x="4403630" y="4660211"/>
            <a:ext cx="461351" cy="518668"/>
          </a:xfrm>
          <a:prstGeom prst="straightConnector1">
            <a:avLst/>
          </a:prstGeom>
          <a:ln w="57150">
            <a:solidFill>
              <a:srgbClr val="5D7373"/>
            </a:solidFill>
            <a:tailEnd type="triangle"/>
          </a:ln>
        </p:spPr>
        <p:style>
          <a:lnRef idx="1">
            <a:schemeClr val="accent1"/>
          </a:lnRef>
          <a:fillRef idx="0">
            <a:schemeClr val="accent1"/>
          </a:fillRef>
          <a:effectRef idx="0">
            <a:schemeClr val="accent1"/>
          </a:effectRef>
          <a:fontRef idx="minor">
            <a:schemeClr val="tx1"/>
          </a:fontRef>
        </p:style>
      </p:cxnSp>
      <p:sp>
        <p:nvSpPr>
          <p:cNvPr id="107" name="Rounded Rectangle 106">
            <a:extLst>
              <a:ext uri="{FF2B5EF4-FFF2-40B4-BE49-F238E27FC236}">
                <a16:creationId xmlns:a16="http://schemas.microsoft.com/office/drawing/2014/main" id="{4390B826-9D7A-FD48-8414-39FB8B842770}"/>
              </a:ext>
            </a:extLst>
          </p:cNvPr>
          <p:cNvSpPr/>
          <p:nvPr/>
        </p:nvSpPr>
        <p:spPr>
          <a:xfrm>
            <a:off x="8939410" y="1548364"/>
            <a:ext cx="3074168" cy="4371594"/>
          </a:xfrm>
          <a:prstGeom prst="round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1" name="直線單箭頭接點 134">
            <a:extLst>
              <a:ext uri="{FF2B5EF4-FFF2-40B4-BE49-F238E27FC236}">
                <a16:creationId xmlns:a16="http://schemas.microsoft.com/office/drawing/2014/main" id="{E85E47D6-8507-B14F-80FC-8AF90D399A1C}"/>
              </a:ext>
            </a:extLst>
          </p:cNvPr>
          <p:cNvCxnSpPr>
            <a:cxnSpLocks/>
          </p:cNvCxnSpPr>
          <p:nvPr/>
        </p:nvCxnSpPr>
        <p:spPr>
          <a:xfrm>
            <a:off x="8229336" y="3886803"/>
            <a:ext cx="419364" cy="0"/>
          </a:xfrm>
          <a:prstGeom prst="straightConnector1">
            <a:avLst/>
          </a:prstGeom>
          <a:ln w="57150">
            <a:solidFill>
              <a:srgbClr val="5D7373"/>
            </a:solidFill>
            <a:tailEnd type="triangle"/>
          </a:ln>
        </p:spPr>
        <p:style>
          <a:lnRef idx="1">
            <a:schemeClr val="accent1"/>
          </a:lnRef>
          <a:fillRef idx="0">
            <a:schemeClr val="accent1"/>
          </a:fillRef>
          <a:effectRef idx="0">
            <a:schemeClr val="accent1"/>
          </a:effectRef>
          <a:fontRef idx="minor">
            <a:schemeClr val="tx1"/>
          </a:fontRef>
        </p:style>
      </p:cxnSp>
      <p:sp>
        <p:nvSpPr>
          <p:cNvPr id="1796121" name="TextBox 1796120">
            <a:extLst>
              <a:ext uri="{FF2B5EF4-FFF2-40B4-BE49-F238E27FC236}">
                <a16:creationId xmlns:a16="http://schemas.microsoft.com/office/drawing/2014/main" id="{E4910362-9D2A-254A-A3E0-BA5D372A44EA}"/>
              </a:ext>
            </a:extLst>
          </p:cNvPr>
          <p:cNvSpPr txBox="1"/>
          <p:nvPr/>
        </p:nvSpPr>
        <p:spPr>
          <a:xfrm>
            <a:off x="9810750" y="3562350"/>
            <a:ext cx="184731" cy="369332"/>
          </a:xfrm>
          <a:prstGeom prst="rect">
            <a:avLst/>
          </a:prstGeom>
          <a:noFill/>
        </p:spPr>
        <p:txBody>
          <a:bodyPr wrap="none" rtlCol="0">
            <a:spAutoFit/>
          </a:bodyPr>
          <a:lstStyle/>
          <a:p>
            <a:endParaRPr lang="en-US" sz="1800" dirty="0"/>
          </a:p>
        </p:txBody>
      </p:sp>
      <p:sp>
        <p:nvSpPr>
          <p:cNvPr id="1796122" name="TextBox 1796121">
            <a:extLst>
              <a:ext uri="{FF2B5EF4-FFF2-40B4-BE49-F238E27FC236}">
                <a16:creationId xmlns:a16="http://schemas.microsoft.com/office/drawing/2014/main" id="{D2797AF5-1F10-8648-BFB8-1DE8DCFDD996}"/>
              </a:ext>
            </a:extLst>
          </p:cNvPr>
          <p:cNvSpPr txBox="1"/>
          <p:nvPr/>
        </p:nvSpPr>
        <p:spPr>
          <a:xfrm>
            <a:off x="9410700" y="2476500"/>
            <a:ext cx="184731" cy="369332"/>
          </a:xfrm>
          <a:prstGeom prst="rect">
            <a:avLst/>
          </a:prstGeom>
          <a:noFill/>
        </p:spPr>
        <p:txBody>
          <a:bodyPr wrap="none" rtlCol="0">
            <a:spAutoFit/>
          </a:bodyPr>
          <a:lstStyle/>
          <a:p>
            <a:endParaRPr lang="en-US" sz="1800" dirty="0"/>
          </a:p>
        </p:txBody>
      </p:sp>
      <p:pic>
        <p:nvPicPr>
          <p:cNvPr id="120" name="Picture 119">
            <a:extLst>
              <a:ext uri="{FF2B5EF4-FFF2-40B4-BE49-F238E27FC236}">
                <a16:creationId xmlns:a16="http://schemas.microsoft.com/office/drawing/2014/main" id="{ED4494C4-E56F-064F-AF63-9F1B891C02FA}"/>
              </a:ext>
            </a:extLst>
          </p:cNvPr>
          <p:cNvPicPr>
            <a:picLocks noChangeAspect="1"/>
          </p:cNvPicPr>
          <p:nvPr/>
        </p:nvPicPr>
        <p:blipFill>
          <a:blip r:embed="rId5"/>
          <a:stretch>
            <a:fillRect/>
          </a:stretch>
        </p:blipFill>
        <p:spPr>
          <a:xfrm>
            <a:off x="9358820" y="2106393"/>
            <a:ext cx="2255570" cy="1240176"/>
          </a:xfrm>
          <a:prstGeom prst="rect">
            <a:avLst/>
          </a:prstGeom>
          <a:effectLst>
            <a:outerShdw blurRad="304800" dist="177800" dir="3000000" sx="98000" sy="98000" algn="ctr" rotWithShape="0">
              <a:srgbClr val="000000">
                <a:alpha val="45000"/>
              </a:srgbClr>
            </a:outerShdw>
            <a:reflection endPos="0" dir="5400000" sy="-100000" algn="bl" rotWithShape="0"/>
          </a:effectLst>
        </p:spPr>
      </p:pic>
      <p:pic>
        <p:nvPicPr>
          <p:cNvPr id="1796124" name="Picture 1796123">
            <a:extLst>
              <a:ext uri="{FF2B5EF4-FFF2-40B4-BE49-F238E27FC236}">
                <a16:creationId xmlns:a16="http://schemas.microsoft.com/office/drawing/2014/main" id="{F0745201-D169-5B4F-8DD5-1AE17D901AD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9358820" y="3752314"/>
            <a:ext cx="2256660" cy="1902538"/>
          </a:xfrm>
          <a:prstGeom prst="rect">
            <a:avLst/>
          </a:prstGeom>
        </p:spPr>
      </p:pic>
    </p:spTree>
    <p:extLst>
      <p:ext uri="{BB962C8B-B14F-4D97-AF65-F5344CB8AC3E}">
        <p14:creationId xmlns:p14="http://schemas.microsoft.com/office/powerpoint/2010/main" val="1132674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checkerboard(across)">
                                      <p:cBhvr>
                                        <p:cTn id="7" dur="500"/>
                                        <p:tgtEl>
                                          <p:spTgt spid="5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796103"/>
                                        </p:tgtEl>
                                        <p:attrNameLst>
                                          <p:attrName>style.visibility</p:attrName>
                                        </p:attrNameLst>
                                      </p:cBhvr>
                                      <p:to>
                                        <p:strVal val="visible"/>
                                      </p:to>
                                    </p:set>
                                    <p:animEffect transition="in" filter="checkerboard(across)">
                                      <p:cBhvr>
                                        <p:cTn id="10" dur="500"/>
                                        <p:tgtEl>
                                          <p:spTgt spid="179610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left)">
                                      <p:cBhvr>
                                        <p:cTn id="15" dur="500"/>
                                        <p:tgtEl>
                                          <p:spTgt spid="90"/>
                                        </p:tgtEl>
                                      </p:cBhvr>
                                    </p:animEffect>
                                  </p:childTnLst>
                                </p:cTn>
                              </p:par>
                            </p:childTnLst>
                          </p:cTn>
                        </p:par>
                        <p:par>
                          <p:cTn id="16" fill="hold">
                            <p:stCondLst>
                              <p:cond delay="500"/>
                            </p:stCondLst>
                            <p:childTnLst>
                              <p:par>
                                <p:cTn id="17" presetID="5" presetClass="entr" presetSubtype="10"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checkerboard(across)">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checkerboard(across)">
                                      <p:cBhvr>
                                        <p:cTn id="24" dur="500"/>
                                        <p:tgtEl>
                                          <p:spTgt spid="9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3"/>
                                        </p:tgtEl>
                                        <p:attrNameLst>
                                          <p:attrName>style.visibility</p:attrName>
                                        </p:attrNameLst>
                                      </p:cBhvr>
                                      <p:to>
                                        <p:strVal val="visible"/>
                                      </p:to>
                                    </p:set>
                                    <p:animEffect transition="in" filter="wipe(left)">
                                      <p:cBhvr>
                                        <p:cTn id="29" dur="500"/>
                                        <p:tgtEl>
                                          <p:spTgt spid="93"/>
                                        </p:tgtEl>
                                      </p:cBhvr>
                                    </p:animEffect>
                                  </p:childTnLst>
                                </p:cTn>
                              </p:par>
                              <p:par>
                                <p:cTn id="30" presetID="22" presetClass="entr" presetSubtype="8" fill="hold" nodeType="with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wipe(left)">
                                      <p:cBhvr>
                                        <p:cTn id="32" dur="500"/>
                                        <p:tgtEl>
                                          <p:spTgt spid="10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left)">
                                      <p:cBhvr>
                                        <p:cTn id="36" dur="500"/>
                                        <p:tgtEl>
                                          <p:spTgt spid="8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1"/>
                                        </p:tgtEl>
                                        <p:attrNameLst>
                                          <p:attrName>style.visibility</p:attrName>
                                        </p:attrNameLst>
                                      </p:cBhvr>
                                      <p:to>
                                        <p:strVal val="visible"/>
                                      </p:to>
                                    </p:set>
                                    <p:animEffect transition="in" filter="wipe(left)">
                                      <p:cBhvr>
                                        <p:cTn id="41" dur="500"/>
                                        <p:tgtEl>
                                          <p:spTgt spid="11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7"/>
                                        </p:tgtEl>
                                        <p:attrNameLst>
                                          <p:attrName>style.visibility</p:attrName>
                                        </p:attrNameLst>
                                      </p:cBhvr>
                                      <p:to>
                                        <p:strVal val="visible"/>
                                      </p:to>
                                    </p:set>
                                    <p:animEffect transition="in" filter="wipe(left)">
                                      <p:cBhvr>
                                        <p:cTn id="45" dur="500"/>
                                        <p:tgtEl>
                                          <p:spTgt spid="10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20"/>
                                        </p:tgtEl>
                                        <p:attrNameLst>
                                          <p:attrName>style.visibility</p:attrName>
                                        </p:attrNameLst>
                                      </p:cBhvr>
                                      <p:to>
                                        <p:strVal val="visible"/>
                                      </p:to>
                                    </p:set>
                                    <p:animEffect transition="in" filter="wipe(left)">
                                      <p:cBhvr>
                                        <p:cTn id="50" dur="500"/>
                                        <p:tgtEl>
                                          <p:spTgt spid="1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796124"/>
                                        </p:tgtEl>
                                        <p:attrNameLst>
                                          <p:attrName>style.visibility</p:attrName>
                                        </p:attrNameLst>
                                      </p:cBhvr>
                                      <p:to>
                                        <p:strVal val="visible"/>
                                      </p:to>
                                    </p:set>
                                    <p:animEffect transition="in" filter="wipe(right)">
                                      <p:cBhvr>
                                        <p:cTn id="55" dur="500"/>
                                        <p:tgtEl>
                                          <p:spTgt spid="1796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6103" grpId="0" animBg="1"/>
      <p:bldP spid="95" grpId="0" animBg="1"/>
      <p:bldP spid="10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Agenda</a:t>
            </a:r>
            <a:endParaRPr lang="en-US" dirty="0"/>
          </a:p>
        </p:txBody>
      </p:sp>
      <p:sp>
        <p:nvSpPr>
          <p:cNvPr id="3" name="Text Placeholder 2"/>
          <p:cNvSpPr>
            <a:spLocks noGrp="1"/>
          </p:cNvSpPr>
          <p:nvPr>
            <p:ph type="body" sz="quarter" idx="10"/>
          </p:nvPr>
        </p:nvSpPr>
        <p:spPr/>
        <p:txBody>
          <a:bodyPr>
            <a:normAutofit/>
          </a:bodyPr>
          <a:lstStyle/>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Introduction</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Technology</a:t>
            </a:r>
            <a:r>
              <a:rPr lang="zh-TW" altLang="en-US" dirty="0">
                <a:solidFill>
                  <a:schemeClr val="bg2">
                    <a:lumMod val="65000"/>
                  </a:schemeClr>
                </a:solidFill>
              </a:rPr>
              <a:t> </a:t>
            </a:r>
            <a:r>
              <a:rPr lang="en-US" altLang="zh-TW" dirty="0">
                <a:solidFill>
                  <a:schemeClr val="bg2">
                    <a:lumMod val="65000"/>
                  </a:schemeClr>
                </a:solidFill>
              </a:rPr>
              <a:t>Breakthrough</a:t>
            </a:r>
          </a:p>
          <a:p>
            <a:pPr marL="342900" indent="-342900">
              <a:lnSpc>
                <a:spcPct val="150000"/>
              </a:lnSpc>
              <a:spcBef>
                <a:spcPts val="0"/>
              </a:spcBef>
              <a:buClr>
                <a:srgbClr val="7030A0"/>
              </a:buClr>
              <a:buFont typeface="Wingdings" pitchFamily="2" charset="2"/>
              <a:buChar char="n"/>
            </a:pPr>
            <a:r>
              <a:rPr lang="en-US" altLang="zh-CN" dirty="0">
                <a:solidFill>
                  <a:schemeClr val="bg2">
                    <a:lumMod val="65000"/>
                  </a:schemeClr>
                </a:solidFill>
              </a:rPr>
              <a:t>Results</a:t>
            </a:r>
          </a:p>
          <a:p>
            <a:pPr marL="342900" indent="-342900">
              <a:lnSpc>
                <a:spcPct val="150000"/>
              </a:lnSpc>
              <a:spcBef>
                <a:spcPts val="0"/>
              </a:spcBef>
              <a:buClr>
                <a:srgbClr val="7030A0"/>
              </a:buClr>
              <a:buFont typeface="Wingdings" pitchFamily="2" charset="2"/>
              <a:buChar char="n"/>
            </a:pPr>
            <a:r>
              <a:rPr lang="en-US" altLang="zh-CN" dirty="0">
                <a:solidFill>
                  <a:schemeClr val="bg2">
                    <a:lumMod val="65000"/>
                  </a:schemeClr>
                </a:solidFill>
              </a:rPr>
              <a:t>Conclusion</a:t>
            </a:r>
          </a:p>
          <a:p>
            <a:pPr marL="342900" indent="-342900">
              <a:lnSpc>
                <a:spcPct val="150000"/>
              </a:lnSpc>
              <a:spcBef>
                <a:spcPts val="0"/>
              </a:spcBef>
              <a:buClr>
                <a:srgbClr val="7030A0"/>
              </a:buClr>
              <a:buFont typeface="Wingdings" pitchFamily="2" charset="2"/>
              <a:buChar char="n"/>
            </a:pPr>
            <a:r>
              <a:rPr lang="en-US" altLang="zh-TW" dirty="0"/>
              <a:t>References</a:t>
            </a:r>
            <a:endParaRPr lang="en-US" altLang="zh-CN" dirty="0">
              <a:solidFill>
                <a:schemeClr val="bg2">
                  <a:lumMod val="65000"/>
                </a:schemeClr>
              </a:solidFill>
            </a:endParaRP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Appendix</a:t>
            </a:r>
            <a:endParaRPr lang="en-US" altLang="zh-TW" dirty="0"/>
          </a:p>
        </p:txBody>
      </p:sp>
      <p:sp>
        <p:nvSpPr>
          <p:cNvPr id="4" name="AutoShape 131" descr="globe pic"/>
          <p:cNvSpPr>
            <a:spLocks noChangeArrowheads="1"/>
          </p:cNvSpPr>
          <p:nvPr/>
        </p:nvSpPr>
        <p:spPr bwMode="auto">
          <a:xfrm>
            <a:off x="8085433" y="3258829"/>
            <a:ext cx="2582567" cy="2419351"/>
          </a:xfrm>
          <a:prstGeom prst="roundRect">
            <a:avLst>
              <a:gd name="adj" fmla="val 0"/>
            </a:avLst>
          </a:prstGeom>
          <a:blipFill dpi="0" rotWithShape="1">
            <a:blip r:embed="rId3" cstate="print">
              <a:extLst>
                <a:ext uri="{28A0092B-C50C-407E-A947-70E740481C1C}">
                  <a14:useLocalDpi xmlns:a14="http://schemas.microsoft.com/office/drawing/2010/main" val="0"/>
                </a:ext>
              </a:extLst>
            </a:blip>
            <a:srcRect/>
            <a:stretch>
              <a:fillRect/>
            </a:stretch>
          </a:blipFill>
          <a:ln w="12700" algn="ctr">
            <a:solidFill>
              <a:schemeClr val="tx1"/>
            </a:solidFill>
            <a:round/>
            <a:headEnd/>
            <a:tailEnd/>
          </a:ln>
          <a:effectLst>
            <a:outerShdw blurRad="152400" dist="241300" dir="8100000" algn="r" rotWithShape="0">
              <a:prstClr val="black">
                <a:alpha val="28000"/>
              </a:prstClr>
            </a:outerShdw>
          </a:effectLst>
        </p:spPr>
        <p:txBody>
          <a:bodyPr wrap="none" anchor="ctr"/>
          <a:lstStyle/>
          <a:p>
            <a:pPr>
              <a:defRPr/>
            </a:pPr>
            <a:endParaRPr lang="en-US" sz="1400" kern="0" dirty="0">
              <a:solidFill>
                <a:sysClr val="windowText" lastClr="000000"/>
              </a:solidFill>
              <a:cs typeface="Arial" charset="0"/>
            </a:endParaRPr>
          </a:p>
        </p:txBody>
      </p:sp>
    </p:spTree>
    <p:extLst>
      <p:ext uri="{BB962C8B-B14F-4D97-AF65-F5344CB8AC3E}">
        <p14:creationId xmlns:p14="http://schemas.microsoft.com/office/powerpoint/2010/main" val="1368779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normAutofit/>
          </a:bodyPr>
          <a:lstStyle/>
          <a:p>
            <a:r>
              <a:rPr lang="en-US" altLang="zh-TW" sz="5400" dirty="0">
                <a:solidFill>
                  <a:schemeClr val="accent4">
                    <a:lumMod val="60000"/>
                    <a:lumOff val="40000"/>
                  </a:schemeClr>
                </a:solidFill>
              </a:rPr>
              <a:t>References</a:t>
            </a:r>
            <a:endParaRPr lang="en-US" sz="5400" dirty="0">
              <a:solidFill>
                <a:schemeClr val="accent4">
                  <a:lumMod val="60000"/>
                  <a:lumOff val="40000"/>
                </a:schemeClr>
              </a:solidFill>
            </a:endParaRPr>
          </a:p>
        </p:txBody>
      </p:sp>
      <p:sp>
        <p:nvSpPr>
          <p:cNvPr id="1796099" name="Rectangle 3"/>
          <p:cNvSpPr>
            <a:spLocks noGrp="1" noChangeArrowheads="1"/>
          </p:cNvSpPr>
          <p:nvPr>
            <p:ph idx="1"/>
          </p:nvPr>
        </p:nvSpPr>
        <p:spPr/>
        <p:txBody>
          <a:bodyPr vert="horz" lIns="91440" tIns="45720" rIns="91440" bIns="45720" rtlCol="0" anchor="t">
            <a:normAutofit/>
          </a:bodyPr>
          <a:lstStyle/>
          <a:p>
            <a:pPr marL="449453" indent="-457200">
              <a:buFont typeface="+mj-lt"/>
              <a:buAutoNum type="arabicPeriod"/>
            </a:pPr>
            <a:r>
              <a:rPr lang="en-US" sz="2200" dirty="0"/>
              <a:t>Zhao, </a:t>
            </a:r>
            <a:r>
              <a:rPr lang="en-US" sz="2200" dirty="0" err="1"/>
              <a:t>Hengshuang</a:t>
            </a:r>
            <a:r>
              <a:rPr lang="en-US" sz="2200" dirty="0"/>
              <a:t>, et al. "</a:t>
            </a:r>
            <a:r>
              <a:rPr lang="en-US" sz="2200" dirty="0" err="1"/>
              <a:t>Icnet</a:t>
            </a:r>
            <a:r>
              <a:rPr lang="en-US" sz="2200" dirty="0"/>
              <a:t> for real-time semantic segmentation on high-resolution images." </a:t>
            </a:r>
            <a:r>
              <a:rPr lang="en-US" sz="2200" i="1" dirty="0"/>
              <a:t>Proceedings of the European Conference on Computer Vision (ECCV)</a:t>
            </a:r>
            <a:r>
              <a:rPr lang="en-US" sz="2200" dirty="0"/>
              <a:t>. 2018.</a:t>
            </a:r>
          </a:p>
          <a:p>
            <a:pPr marL="449453" indent="-457200">
              <a:buFont typeface="+mj-lt"/>
              <a:buAutoNum type="arabicPeriod"/>
            </a:pPr>
            <a:r>
              <a:rPr lang="en-US" sz="2200" dirty="0"/>
              <a:t>He, </a:t>
            </a:r>
            <a:r>
              <a:rPr lang="en-US" sz="2200" dirty="0" err="1"/>
              <a:t>Kaiming</a:t>
            </a:r>
            <a:r>
              <a:rPr lang="en-US" sz="2200" dirty="0"/>
              <a:t>, et al. "Deep residual learning for image recognition." </a:t>
            </a:r>
            <a:r>
              <a:rPr lang="en-US" sz="2200" i="1" dirty="0"/>
              <a:t>Proceedings of the IEEE conference on computer vision and pattern recognition</a:t>
            </a:r>
            <a:r>
              <a:rPr lang="en-US" sz="2200" dirty="0"/>
              <a:t>. 2016.</a:t>
            </a:r>
          </a:p>
          <a:p>
            <a:pPr marL="449453" indent="-457200">
              <a:buFont typeface="+mj-lt"/>
              <a:buAutoNum type="arabicPeriod"/>
            </a:pPr>
            <a:r>
              <a:rPr lang="en-US" sz="2200" dirty="0">
                <a:hlinkClick r:id="rId3"/>
              </a:rPr>
              <a:t>Amazon Robotics</a:t>
            </a:r>
            <a:endParaRPr lang="en-US" sz="2200" dirty="0"/>
          </a:p>
          <a:p>
            <a:pPr marL="449453" indent="-457200">
              <a:buFont typeface="+mj-lt"/>
              <a:buAutoNum type="arabicPeriod"/>
            </a:pPr>
            <a:r>
              <a:rPr lang="en-GB" sz="2200" dirty="0">
                <a:hlinkClick r:id="rId4"/>
              </a:rPr>
              <a:t>OV7670 Datasheet</a:t>
            </a:r>
            <a:endParaRPr lang="en-GB" sz="2200" dirty="0"/>
          </a:p>
          <a:p>
            <a:pPr marL="449453" indent="-457200">
              <a:buFont typeface="+mj-lt"/>
              <a:buAutoNum type="arabicPeriod"/>
            </a:pPr>
            <a:r>
              <a:rPr lang="en-US" sz="2200" dirty="0">
                <a:hlinkClick r:id="rId5"/>
              </a:rPr>
              <a:t>https://singularityhub.com/2017/02/10/how-robots-helped-create-100000-jobs-at-amazon/</a:t>
            </a:r>
            <a:endParaRPr lang="en-US" sz="2200" dirty="0"/>
          </a:p>
          <a:p>
            <a:pPr marL="449453" indent="-457200">
              <a:buFont typeface="Arial" panose="020B0604020202020204"/>
              <a:buAutoNum type="arabicPeriod"/>
            </a:pPr>
            <a:endParaRPr lang="en-GB" sz="2200" dirty="0">
              <a:cs typeface="Arial" panose="020B0604020202020204"/>
            </a:endParaRPr>
          </a:p>
          <a:p>
            <a:pPr marL="449453" indent="-457200">
              <a:buFont typeface="+mj-lt"/>
              <a:buAutoNum type="arabicPeriod"/>
            </a:pPr>
            <a:endParaRPr lang="en-GB" sz="2200" dirty="0"/>
          </a:p>
        </p:txBody>
      </p:sp>
    </p:spTree>
    <p:extLst>
      <p:ext uri="{BB962C8B-B14F-4D97-AF65-F5344CB8AC3E}">
        <p14:creationId xmlns:p14="http://schemas.microsoft.com/office/powerpoint/2010/main" val="3715273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Agenda</a:t>
            </a:r>
            <a:endParaRPr lang="en-US" dirty="0"/>
          </a:p>
        </p:txBody>
      </p:sp>
      <p:sp>
        <p:nvSpPr>
          <p:cNvPr id="3" name="Text Placeholder 2"/>
          <p:cNvSpPr>
            <a:spLocks noGrp="1"/>
          </p:cNvSpPr>
          <p:nvPr>
            <p:ph type="body" sz="quarter" idx="10"/>
          </p:nvPr>
        </p:nvSpPr>
        <p:spPr/>
        <p:txBody>
          <a:bodyPr>
            <a:normAutofit/>
          </a:bodyPr>
          <a:lstStyle/>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Introduction</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Technology</a:t>
            </a:r>
            <a:r>
              <a:rPr lang="zh-TW" altLang="en-US" dirty="0">
                <a:solidFill>
                  <a:schemeClr val="bg2">
                    <a:lumMod val="65000"/>
                  </a:schemeClr>
                </a:solidFill>
              </a:rPr>
              <a:t> </a:t>
            </a:r>
            <a:r>
              <a:rPr lang="en-US" altLang="zh-TW" dirty="0">
                <a:solidFill>
                  <a:schemeClr val="bg2">
                    <a:lumMod val="65000"/>
                  </a:schemeClr>
                </a:solidFill>
              </a:rPr>
              <a:t>Breakthrough</a:t>
            </a:r>
          </a:p>
          <a:p>
            <a:pPr marL="342900" indent="-342900">
              <a:lnSpc>
                <a:spcPct val="150000"/>
              </a:lnSpc>
              <a:spcBef>
                <a:spcPts val="0"/>
              </a:spcBef>
              <a:buClr>
                <a:srgbClr val="7030A0"/>
              </a:buClr>
              <a:buFont typeface="Wingdings" pitchFamily="2" charset="2"/>
              <a:buChar char="n"/>
            </a:pPr>
            <a:r>
              <a:rPr lang="en-US" altLang="zh-CN" dirty="0">
                <a:solidFill>
                  <a:schemeClr val="bg2">
                    <a:lumMod val="65000"/>
                  </a:schemeClr>
                </a:solidFill>
              </a:rPr>
              <a:t>Results</a:t>
            </a:r>
          </a:p>
          <a:p>
            <a:pPr marL="342900" indent="-342900">
              <a:lnSpc>
                <a:spcPct val="150000"/>
              </a:lnSpc>
              <a:spcBef>
                <a:spcPts val="0"/>
              </a:spcBef>
              <a:buClr>
                <a:srgbClr val="7030A0"/>
              </a:buClr>
              <a:buFont typeface="Wingdings" pitchFamily="2" charset="2"/>
              <a:buChar char="n"/>
            </a:pPr>
            <a:r>
              <a:rPr lang="en-US" altLang="zh-CN" dirty="0">
                <a:solidFill>
                  <a:schemeClr val="bg2">
                    <a:lumMod val="65000"/>
                  </a:schemeClr>
                </a:solidFill>
              </a:rPr>
              <a:t>Conclusion</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References</a:t>
            </a:r>
            <a:endParaRPr lang="en-US" altLang="zh-CN" dirty="0">
              <a:solidFill>
                <a:schemeClr val="bg2">
                  <a:lumMod val="65000"/>
                </a:schemeClr>
              </a:solidFill>
            </a:endParaRPr>
          </a:p>
          <a:p>
            <a:pPr marL="342900" indent="-342900">
              <a:lnSpc>
                <a:spcPct val="150000"/>
              </a:lnSpc>
              <a:spcBef>
                <a:spcPts val="0"/>
              </a:spcBef>
              <a:buClr>
                <a:srgbClr val="7030A0"/>
              </a:buClr>
              <a:buFont typeface="Wingdings" pitchFamily="2" charset="2"/>
              <a:buChar char="n"/>
            </a:pPr>
            <a:r>
              <a:rPr lang="en-US" altLang="zh-TW" dirty="0"/>
              <a:t>Appendix</a:t>
            </a:r>
          </a:p>
        </p:txBody>
      </p:sp>
      <p:sp>
        <p:nvSpPr>
          <p:cNvPr id="4" name="AutoShape 131" descr="globe pic"/>
          <p:cNvSpPr>
            <a:spLocks noChangeArrowheads="1"/>
          </p:cNvSpPr>
          <p:nvPr/>
        </p:nvSpPr>
        <p:spPr bwMode="auto">
          <a:xfrm>
            <a:off x="8085433" y="3258829"/>
            <a:ext cx="2582567" cy="2419351"/>
          </a:xfrm>
          <a:prstGeom prst="roundRect">
            <a:avLst>
              <a:gd name="adj" fmla="val 0"/>
            </a:avLst>
          </a:prstGeom>
          <a:blipFill dpi="0" rotWithShape="1">
            <a:blip r:embed="rId3" cstate="print">
              <a:extLst>
                <a:ext uri="{28A0092B-C50C-407E-A947-70E740481C1C}">
                  <a14:useLocalDpi xmlns:a14="http://schemas.microsoft.com/office/drawing/2010/main" val="0"/>
                </a:ext>
              </a:extLst>
            </a:blip>
            <a:srcRect/>
            <a:stretch>
              <a:fillRect/>
            </a:stretch>
          </a:blipFill>
          <a:ln w="12700" algn="ctr">
            <a:solidFill>
              <a:schemeClr val="tx1"/>
            </a:solidFill>
            <a:round/>
            <a:headEnd/>
            <a:tailEnd/>
          </a:ln>
          <a:effectLst>
            <a:outerShdw blurRad="152400" dist="241300" dir="8100000" algn="r" rotWithShape="0">
              <a:prstClr val="black">
                <a:alpha val="28000"/>
              </a:prstClr>
            </a:outerShdw>
          </a:effectLst>
        </p:spPr>
        <p:txBody>
          <a:bodyPr wrap="none" anchor="ctr"/>
          <a:lstStyle/>
          <a:p>
            <a:pPr>
              <a:defRPr/>
            </a:pPr>
            <a:endParaRPr lang="en-US" sz="1400" kern="0" dirty="0">
              <a:solidFill>
                <a:sysClr val="windowText" lastClr="000000"/>
              </a:solidFill>
              <a:cs typeface="Arial" charset="0"/>
            </a:endParaRPr>
          </a:p>
        </p:txBody>
      </p:sp>
    </p:spTree>
    <p:extLst>
      <p:ext uri="{BB962C8B-B14F-4D97-AF65-F5344CB8AC3E}">
        <p14:creationId xmlns:p14="http://schemas.microsoft.com/office/powerpoint/2010/main" val="1260751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0DC4-2B95-3349-AC5D-4BF3C344438C}"/>
              </a:ext>
            </a:extLst>
          </p:cNvPr>
          <p:cNvSpPr>
            <a:spLocks noGrp="1"/>
          </p:cNvSpPr>
          <p:nvPr>
            <p:ph type="title"/>
          </p:nvPr>
        </p:nvSpPr>
        <p:spPr/>
        <p:txBody>
          <a:bodyPr>
            <a:normAutofit/>
          </a:bodyPr>
          <a:lstStyle/>
          <a:p>
            <a:r>
              <a:rPr lang="en-US" sz="4400" dirty="0">
                <a:solidFill>
                  <a:schemeClr val="accent4">
                    <a:lumMod val="60000"/>
                    <a:lumOff val="40000"/>
                  </a:schemeClr>
                </a:solidFill>
              </a:rPr>
              <a:t>Introduction to OV7670</a:t>
            </a:r>
          </a:p>
        </p:txBody>
      </p:sp>
      <p:sp>
        <p:nvSpPr>
          <p:cNvPr id="3" name="Content Placeholder 2">
            <a:extLst>
              <a:ext uri="{FF2B5EF4-FFF2-40B4-BE49-F238E27FC236}">
                <a16:creationId xmlns:a16="http://schemas.microsoft.com/office/drawing/2014/main" id="{2443D3EA-655E-9D4B-902B-91556F55102B}"/>
              </a:ext>
            </a:extLst>
          </p:cNvPr>
          <p:cNvSpPr>
            <a:spLocks noGrp="1"/>
          </p:cNvSpPr>
          <p:nvPr>
            <p:ph idx="1"/>
          </p:nvPr>
        </p:nvSpPr>
        <p:spPr/>
        <p:txBody>
          <a:bodyPr/>
          <a:lstStyle/>
          <a:p>
            <a:pPr>
              <a:lnSpc>
                <a:spcPct val="114000"/>
              </a:lnSpc>
            </a:pPr>
            <a:r>
              <a:rPr lang="en-US" dirty="0"/>
              <a:t>OV7670 is a low-power CMOS image sensor</a:t>
            </a:r>
          </a:p>
          <a:p>
            <a:pPr>
              <a:lnSpc>
                <a:spcPct val="114000"/>
              </a:lnSpc>
            </a:pPr>
            <a:r>
              <a:rPr lang="en-US" dirty="0"/>
              <a:t>Low operating voltage for embedded devices</a:t>
            </a:r>
          </a:p>
          <a:p>
            <a:pPr>
              <a:lnSpc>
                <a:spcPct val="114000"/>
              </a:lnSpc>
            </a:pPr>
            <a:r>
              <a:rPr lang="en-US" dirty="0"/>
              <a:t>Configurable through Serial Camera Control Bus (</a:t>
            </a:r>
            <a:r>
              <a:rPr lang="en-US" b="1" dirty="0"/>
              <a:t>SCCB</a:t>
            </a:r>
            <a:r>
              <a:rPr lang="en-US" dirty="0"/>
              <a:t>) interface, which is similar to I2C</a:t>
            </a:r>
          </a:p>
          <a:p>
            <a:pPr>
              <a:lnSpc>
                <a:spcPct val="114000"/>
              </a:lnSpc>
            </a:pPr>
            <a:r>
              <a:rPr lang="en-US" dirty="0"/>
              <a:t>Supports multiple color formats</a:t>
            </a:r>
            <a:br>
              <a:rPr lang="en-US" dirty="0"/>
            </a:br>
            <a:r>
              <a:rPr lang="en-US" dirty="0"/>
              <a:t>e.g., RGB565/555, YUB, and </a:t>
            </a:r>
            <a:r>
              <a:rPr lang="en-US" dirty="0" err="1"/>
              <a:t>YCbCr</a:t>
            </a:r>
            <a:endParaRPr lang="en-US" dirty="0"/>
          </a:p>
        </p:txBody>
      </p:sp>
      <p:pic>
        <p:nvPicPr>
          <p:cNvPr id="4" name="Picture 3">
            <a:extLst>
              <a:ext uri="{FF2B5EF4-FFF2-40B4-BE49-F238E27FC236}">
                <a16:creationId xmlns:a16="http://schemas.microsoft.com/office/drawing/2014/main" id="{4001DDC2-A2EF-494E-B7C9-281DCEA5063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76343" y="3426711"/>
            <a:ext cx="3170033" cy="3170033"/>
          </a:xfrm>
          <a:prstGeom prst="rect">
            <a:avLst/>
          </a:prstGeom>
        </p:spPr>
      </p:pic>
    </p:spTree>
    <p:extLst>
      <p:ext uri="{BB962C8B-B14F-4D97-AF65-F5344CB8AC3E}">
        <p14:creationId xmlns:p14="http://schemas.microsoft.com/office/powerpoint/2010/main" val="2762883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8A7D-2DC3-4D4F-A60D-5788CBD5653A}"/>
              </a:ext>
            </a:extLst>
          </p:cNvPr>
          <p:cNvSpPr>
            <a:spLocks noGrp="1"/>
          </p:cNvSpPr>
          <p:nvPr>
            <p:ph type="title"/>
          </p:nvPr>
        </p:nvSpPr>
        <p:spPr/>
        <p:txBody>
          <a:bodyPr>
            <a:normAutofit/>
          </a:bodyPr>
          <a:lstStyle/>
          <a:p>
            <a:r>
              <a:rPr lang="en-US" sz="4400" dirty="0">
                <a:solidFill>
                  <a:schemeClr val="accent4">
                    <a:lumMod val="60000"/>
                    <a:lumOff val="40000"/>
                  </a:schemeClr>
                </a:solidFill>
              </a:rPr>
              <a:t>Using OV7670 with ARC IoT Kit</a:t>
            </a:r>
          </a:p>
        </p:txBody>
      </p:sp>
      <p:sp>
        <p:nvSpPr>
          <p:cNvPr id="3" name="Content Placeholder 2">
            <a:extLst>
              <a:ext uri="{FF2B5EF4-FFF2-40B4-BE49-F238E27FC236}">
                <a16:creationId xmlns:a16="http://schemas.microsoft.com/office/drawing/2014/main" id="{105CA909-4EB8-2A49-819F-A0F37226EEB8}"/>
              </a:ext>
            </a:extLst>
          </p:cNvPr>
          <p:cNvSpPr>
            <a:spLocks noGrp="1"/>
          </p:cNvSpPr>
          <p:nvPr>
            <p:ph idx="1"/>
          </p:nvPr>
        </p:nvSpPr>
        <p:spPr/>
        <p:txBody>
          <a:bodyPr/>
          <a:lstStyle/>
          <a:p>
            <a:r>
              <a:rPr lang="en-US" dirty="0"/>
              <a:t>The SCCB protocol is similar to I2C</a:t>
            </a:r>
          </a:p>
          <a:p>
            <a:r>
              <a:rPr lang="en-US" b="1" dirty="0"/>
              <a:t>Initializing SCCB interface using</a:t>
            </a:r>
            <a:r>
              <a:rPr lang="zh-TW" altLang="en-US" b="1" dirty="0"/>
              <a:t> </a:t>
            </a:r>
            <a:r>
              <a:rPr lang="en-US" b="1" dirty="0" err="1"/>
              <a:t>embARC</a:t>
            </a:r>
            <a:r>
              <a:rPr lang="en-US" b="1" dirty="0"/>
              <a:t> library</a:t>
            </a:r>
          </a:p>
          <a:p>
            <a:pPr lvl="1"/>
            <a:endParaRPr lang="en-US" dirty="0"/>
          </a:p>
        </p:txBody>
      </p:sp>
      <p:pic>
        <p:nvPicPr>
          <p:cNvPr id="10" name="Picture 9">
            <a:extLst>
              <a:ext uri="{FF2B5EF4-FFF2-40B4-BE49-F238E27FC236}">
                <a16:creationId xmlns:a16="http://schemas.microsoft.com/office/drawing/2014/main" id="{2DA69AAA-E530-D140-87E5-B7EC916B11A7}"/>
              </a:ext>
            </a:extLst>
          </p:cNvPr>
          <p:cNvPicPr>
            <a:picLocks noChangeAspect="1"/>
          </p:cNvPicPr>
          <p:nvPr/>
        </p:nvPicPr>
        <p:blipFill>
          <a:blip r:embed="rId2">
            <a:extLst>
              <a:ext uri="{BEBA8EAE-BF5A-486C-A8C5-ECC9F3942E4B}">
                <a14:imgProps xmlns:a14="http://schemas.microsoft.com/office/drawing/2010/main">
                  <a14:imgLayer>
                    <a14:imgEffect>
                      <a14:saturation sat="33000"/>
                    </a14:imgEffect>
                  </a14:imgLayer>
                </a14:imgProps>
              </a:ext>
            </a:extLst>
          </a:blip>
          <a:stretch>
            <a:fillRect/>
          </a:stretch>
        </p:blipFill>
        <p:spPr>
          <a:xfrm>
            <a:off x="2921182" y="2926081"/>
            <a:ext cx="5812962" cy="3712935"/>
          </a:xfrm>
          <a:prstGeom prst="rect">
            <a:avLst/>
          </a:prstGeom>
        </p:spPr>
      </p:pic>
      <p:sp>
        <p:nvSpPr>
          <p:cNvPr id="4" name="TextBox 3">
            <a:extLst>
              <a:ext uri="{FF2B5EF4-FFF2-40B4-BE49-F238E27FC236}">
                <a16:creationId xmlns:a16="http://schemas.microsoft.com/office/drawing/2014/main" id="{6C3149C5-B479-9E41-B367-2975C84C143C}"/>
              </a:ext>
            </a:extLst>
          </p:cNvPr>
          <p:cNvSpPr txBox="1"/>
          <p:nvPr/>
        </p:nvSpPr>
        <p:spPr>
          <a:xfrm>
            <a:off x="3235235" y="3487784"/>
            <a:ext cx="4493623" cy="369332"/>
          </a:xfrm>
          <a:prstGeom prst="rect">
            <a:avLst/>
          </a:prstGeom>
          <a:noFill/>
        </p:spPr>
        <p:txBody>
          <a:bodyPr wrap="square" rtlCol="0">
            <a:spAutoFit/>
          </a:bodyPr>
          <a:lstStyle/>
          <a:p>
            <a:r>
              <a:rPr lang="en-US" dirty="0">
                <a:solidFill>
                  <a:schemeClr val="accent4">
                    <a:lumMod val="60000"/>
                    <a:lumOff val="40000"/>
                  </a:schemeClr>
                </a:solidFill>
              </a:rPr>
              <a:t>▼ Get I2C device ID</a:t>
            </a:r>
          </a:p>
        </p:txBody>
      </p:sp>
      <p:sp>
        <p:nvSpPr>
          <p:cNvPr id="6" name="TextBox 5">
            <a:extLst>
              <a:ext uri="{FF2B5EF4-FFF2-40B4-BE49-F238E27FC236}">
                <a16:creationId xmlns:a16="http://schemas.microsoft.com/office/drawing/2014/main" id="{59B684B8-1B15-8440-89AE-06C85C37EAD4}"/>
              </a:ext>
            </a:extLst>
          </p:cNvPr>
          <p:cNvSpPr txBox="1"/>
          <p:nvPr/>
        </p:nvSpPr>
        <p:spPr>
          <a:xfrm>
            <a:off x="3230880" y="4410893"/>
            <a:ext cx="4493623" cy="369332"/>
          </a:xfrm>
          <a:prstGeom prst="rect">
            <a:avLst/>
          </a:prstGeom>
          <a:noFill/>
        </p:spPr>
        <p:txBody>
          <a:bodyPr wrap="square" rtlCol="0">
            <a:spAutoFit/>
          </a:bodyPr>
          <a:lstStyle/>
          <a:p>
            <a:r>
              <a:rPr lang="en-US" dirty="0">
                <a:solidFill>
                  <a:schemeClr val="accent4">
                    <a:lumMod val="60000"/>
                    <a:lumOff val="40000"/>
                  </a:schemeClr>
                </a:solidFill>
              </a:rPr>
              <a:t>▼ Open I2C as master mode</a:t>
            </a:r>
          </a:p>
        </p:txBody>
      </p:sp>
    </p:spTree>
    <p:extLst>
      <p:ext uri="{BB962C8B-B14F-4D97-AF65-F5344CB8AC3E}">
        <p14:creationId xmlns:p14="http://schemas.microsoft.com/office/powerpoint/2010/main" val="1673847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E6E9-3B18-5647-A85D-7D891565DE6F}"/>
              </a:ext>
            </a:extLst>
          </p:cNvPr>
          <p:cNvSpPr>
            <a:spLocks noGrp="1"/>
          </p:cNvSpPr>
          <p:nvPr>
            <p:ph type="title"/>
          </p:nvPr>
        </p:nvSpPr>
        <p:spPr/>
        <p:txBody>
          <a:bodyPr>
            <a:normAutofit/>
          </a:bodyPr>
          <a:lstStyle/>
          <a:p>
            <a:r>
              <a:rPr lang="en-US" sz="4400" dirty="0">
                <a:solidFill>
                  <a:schemeClr val="accent4">
                    <a:lumMod val="60000"/>
                    <a:lumOff val="40000"/>
                  </a:schemeClr>
                </a:solidFill>
              </a:rPr>
              <a:t>Using OV7670 with ARC IoT Kit</a:t>
            </a:r>
          </a:p>
        </p:txBody>
      </p:sp>
      <p:sp>
        <p:nvSpPr>
          <p:cNvPr id="3" name="Content Placeholder 2">
            <a:extLst>
              <a:ext uri="{FF2B5EF4-FFF2-40B4-BE49-F238E27FC236}">
                <a16:creationId xmlns:a16="http://schemas.microsoft.com/office/drawing/2014/main" id="{D43812D5-8938-C14C-9F07-95685904051A}"/>
              </a:ext>
            </a:extLst>
          </p:cNvPr>
          <p:cNvSpPr>
            <a:spLocks noGrp="1"/>
          </p:cNvSpPr>
          <p:nvPr>
            <p:ph idx="1"/>
          </p:nvPr>
        </p:nvSpPr>
        <p:spPr/>
        <p:txBody>
          <a:bodyPr/>
          <a:lstStyle/>
          <a:p>
            <a:r>
              <a:rPr lang="en-US" b="1" dirty="0"/>
              <a:t>Write registers through SCCB</a:t>
            </a:r>
          </a:p>
        </p:txBody>
      </p:sp>
      <p:pic>
        <p:nvPicPr>
          <p:cNvPr id="4" name="Picture 3">
            <a:extLst>
              <a:ext uri="{FF2B5EF4-FFF2-40B4-BE49-F238E27FC236}">
                <a16:creationId xmlns:a16="http://schemas.microsoft.com/office/drawing/2014/main" id="{AA73267B-86FE-9646-9AF8-190C434EABF4}"/>
              </a:ext>
            </a:extLst>
          </p:cNvPr>
          <p:cNvPicPr>
            <a:picLocks noChangeAspect="1"/>
          </p:cNvPicPr>
          <p:nvPr/>
        </p:nvPicPr>
        <p:blipFill>
          <a:blip r:embed="rId2">
            <a:extLst>
              <a:ext uri="{BEBA8EAE-BF5A-486C-A8C5-ECC9F3942E4B}">
                <a14:imgProps xmlns:a14="http://schemas.microsoft.com/office/drawing/2010/main">
                  <a14:imgLayer>
                    <a14:imgEffect>
                      <a14:saturation sat="33000"/>
                    </a14:imgEffect>
                  </a14:imgLayer>
                </a14:imgProps>
              </a:ext>
            </a:extLst>
          </a:blip>
          <a:stretch>
            <a:fillRect/>
          </a:stretch>
        </p:blipFill>
        <p:spPr>
          <a:xfrm>
            <a:off x="2452733" y="2405063"/>
            <a:ext cx="6490970" cy="4058564"/>
          </a:xfrm>
          <a:prstGeom prst="rect">
            <a:avLst/>
          </a:prstGeom>
        </p:spPr>
      </p:pic>
      <p:sp>
        <p:nvSpPr>
          <p:cNvPr id="5" name="TextBox 4">
            <a:extLst>
              <a:ext uri="{FF2B5EF4-FFF2-40B4-BE49-F238E27FC236}">
                <a16:creationId xmlns:a16="http://schemas.microsoft.com/office/drawing/2014/main" id="{1A181B20-8479-5F43-8B15-83072C66C922}"/>
              </a:ext>
            </a:extLst>
          </p:cNvPr>
          <p:cNvSpPr txBox="1"/>
          <p:nvPr/>
        </p:nvSpPr>
        <p:spPr>
          <a:xfrm>
            <a:off x="2895601" y="3200400"/>
            <a:ext cx="4493623" cy="369332"/>
          </a:xfrm>
          <a:prstGeom prst="rect">
            <a:avLst/>
          </a:prstGeom>
          <a:noFill/>
        </p:spPr>
        <p:txBody>
          <a:bodyPr wrap="square" rtlCol="0">
            <a:spAutoFit/>
          </a:bodyPr>
          <a:lstStyle/>
          <a:p>
            <a:r>
              <a:rPr lang="en-US" dirty="0">
                <a:solidFill>
                  <a:schemeClr val="accent4">
                    <a:lumMod val="60000"/>
                    <a:lumOff val="40000"/>
                  </a:schemeClr>
                </a:solidFill>
              </a:rPr>
              <a:t>▼ Send </a:t>
            </a:r>
            <a:r>
              <a:rPr lang="en-US" dirty="0">
                <a:solidFill>
                  <a:schemeClr val="accent6">
                    <a:lumMod val="60000"/>
                    <a:lumOff val="40000"/>
                  </a:schemeClr>
                </a:solidFill>
              </a:rPr>
              <a:t>STOP</a:t>
            </a:r>
            <a:r>
              <a:rPr lang="en-US" dirty="0">
                <a:solidFill>
                  <a:schemeClr val="accent4">
                    <a:lumMod val="60000"/>
                    <a:lumOff val="40000"/>
                  </a:schemeClr>
                </a:solidFill>
              </a:rPr>
              <a:t> after I2C write</a:t>
            </a:r>
          </a:p>
        </p:txBody>
      </p:sp>
      <p:sp>
        <p:nvSpPr>
          <p:cNvPr id="6" name="TextBox 5">
            <a:extLst>
              <a:ext uri="{FF2B5EF4-FFF2-40B4-BE49-F238E27FC236}">
                <a16:creationId xmlns:a16="http://schemas.microsoft.com/office/drawing/2014/main" id="{DFB4E239-C9AE-694A-8A88-1708A2EC448E}"/>
              </a:ext>
            </a:extLst>
          </p:cNvPr>
          <p:cNvSpPr txBox="1"/>
          <p:nvPr/>
        </p:nvSpPr>
        <p:spPr>
          <a:xfrm>
            <a:off x="2895600" y="4662555"/>
            <a:ext cx="6348187" cy="369332"/>
          </a:xfrm>
          <a:prstGeom prst="rect">
            <a:avLst/>
          </a:prstGeom>
          <a:noFill/>
        </p:spPr>
        <p:txBody>
          <a:bodyPr wrap="square" rtlCol="0">
            <a:spAutoFit/>
          </a:bodyPr>
          <a:lstStyle/>
          <a:p>
            <a:r>
              <a:rPr lang="en-US" dirty="0">
                <a:solidFill>
                  <a:schemeClr val="accent4">
                    <a:lumMod val="60000"/>
                    <a:lumOff val="40000"/>
                  </a:schemeClr>
                </a:solidFill>
              </a:rPr>
              <a:t>▼ Write address and data using </a:t>
            </a:r>
            <a:r>
              <a:rPr lang="en-US" dirty="0" err="1">
                <a:solidFill>
                  <a:schemeClr val="accent4">
                    <a:lumMod val="60000"/>
                    <a:lumOff val="40000"/>
                  </a:schemeClr>
                </a:solidFill>
              </a:rPr>
              <a:t>embARC</a:t>
            </a:r>
            <a:r>
              <a:rPr lang="en-US" dirty="0">
                <a:solidFill>
                  <a:schemeClr val="accent4">
                    <a:lumMod val="60000"/>
                    <a:lumOff val="40000"/>
                  </a:schemeClr>
                </a:solidFill>
              </a:rPr>
              <a:t> I2C functions</a:t>
            </a:r>
          </a:p>
        </p:txBody>
      </p:sp>
    </p:spTree>
    <p:extLst>
      <p:ext uri="{BB962C8B-B14F-4D97-AF65-F5344CB8AC3E}">
        <p14:creationId xmlns:p14="http://schemas.microsoft.com/office/powerpoint/2010/main" val="3898485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Agenda</a:t>
            </a:r>
            <a:endParaRPr lang="en-US" dirty="0"/>
          </a:p>
        </p:txBody>
      </p:sp>
      <p:sp>
        <p:nvSpPr>
          <p:cNvPr id="3" name="Text Placeholder 2"/>
          <p:cNvSpPr>
            <a:spLocks noGrp="1"/>
          </p:cNvSpPr>
          <p:nvPr>
            <p:ph type="body" sz="quarter" idx="10"/>
          </p:nvPr>
        </p:nvSpPr>
        <p:spPr/>
        <p:txBody>
          <a:bodyPr/>
          <a:lstStyle/>
          <a:p>
            <a:pPr marL="342900" indent="-342900">
              <a:lnSpc>
                <a:spcPct val="150000"/>
              </a:lnSpc>
              <a:spcBef>
                <a:spcPts val="0"/>
              </a:spcBef>
              <a:buClr>
                <a:srgbClr val="7030A0"/>
              </a:buClr>
              <a:buFont typeface="Wingdings" pitchFamily="2" charset="2"/>
              <a:buChar char="n"/>
            </a:pPr>
            <a:r>
              <a:rPr lang="en-US" altLang="zh-TW" dirty="0"/>
              <a:t>Introduction</a:t>
            </a:r>
          </a:p>
          <a:p>
            <a:pPr marL="342900" indent="-342900">
              <a:lnSpc>
                <a:spcPct val="150000"/>
              </a:lnSpc>
              <a:spcBef>
                <a:spcPts val="0"/>
              </a:spcBef>
              <a:buClr>
                <a:srgbClr val="7030A0"/>
              </a:buClr>
              <a:buFont typeface="Wingdings" pitchFamily="2" charset="2"/>
              <a:buChar char="n"/>
            </a:pPr>
            <a:r>
              <a:rPr lang="en-US" altLang="zh-TW" dirty="0"/>
              <a:t>Technology</a:t>
            </a:r>
            <a:r>
              <a:rPr lang="zh-TW" altLang="en-US" dirty="0"/>
              <a:t> </a:t>
            </a:r>
            <a:r>
              <a:rPr lang="en-US" altLang="zh-TW" dirty="0"/>
              <a:t>Breakthrough</a:t>
            </a:r>
          </a:p>
          <a:p>
            <a:pPr marL="342900" indent="-342900">
              <a:lnSpc>
                <a:spcPct val="150000"/>
              </a:lnSpc>
              <a:spcBef>
                <a:spcPts val="0"/>
              </a:spcBef>
              <a:buClr>
                <a:srgbClr val="7030A0"/>
              </a:buClr>
              <a:buFont typeface="Wingdings" pitchFamily="2" charset="2"/>
              <a:buChar char="n"/>
            </a:pPr>
            <a:r>
              <a:rPr lang="en-US" altLang="zh-TW" dirty="0"/>
              <a:t>Results</a:t>
            </a:r>
          </a:p>
          <a:p>
            <a:pPr marL="342900" indent="-342900">
              <a:lnSpc>
                <a:spcPct val="150000"/>
              </a:lnSpc>
              <a:spcBef>
                <a:spcPts val="0"/>
              </a:spcBef>
              <a:buClr>
                <a:srgbClr val="7030A0"/>
              </a:buClr>
              <a:buFont typeface="Wingdings" pitchFamily="2" charset="2"/>
              <a:buChar char="n"/>
            </a:pPr>
            <a:r>
              <a:rPr lang="en-US" altLang="zh-TW" dirty="0"/>
              <a:t>Conclusion</a:t>
            </a:r>
          </a:p>
          <a:p>
            <a:pPr marL="342900" indent="-342900">
              <a:lnSpc>
                <a:spcPct val="150000"/>
              </a:lnSpc>
              <a:spcBef>
                <a:spcPts val="0"/>
              </a:spcBef>
              <a:buClr>
                <a:srgbClr val="7030A0"/>
              </a:buClr>
              <a:buFont typeface="Wingdings" pitchFamily="2" charset="2"/>
              <a:buChar char="n"/>
            </a:pPr>
            <a:r>
              <a:rPr lang="en-US" altLang="zh-CN" dirty="0"/>
              <a:t>References</a:t>
            </a:r>
          </a:p>
          <a:p>
            <a:pPr marL="342900" indent="-342900">
              <a:lnSpc>
                <a:spcPct val="150000"/>
              </a:lnSpc>
              <a:spcBef>
                <a:spcPts val="0"/>
              </a:spcBef>
              <a:buClr>
                <a:srgbClr val="7030A0"/>
              </a:buClr>
              <a:buFont typeface="Wingdings" pitchFamily="2" charset="2"/>
              <a:buChar char="n"/>
            </a:pPr>
            <a:r>
              <a:rPr lang="en-US" altLang="zh-TW" dirty="0"/>
              <a:t>Appendix</a:t>
            </a:r>
          </a:p>
        </p:txBody>
      </p:sp>
      <p:sp>
        <p:nvSpPr>
          <p:cNvPr id="4" name="AutoShape 131" descr="globe pic"/>
          <p:cNvSpPr>
            <a:spLocks noChangeArrowheads="1"/>
          </p:cNvSpPr>
          <p:nvPr/>
        </p:nvSpPr>
        <p:spPr bwMode="auto">
          <a:xfrm>
            <a:off x="8085433" y="3258829"/>
            <a:ext cx="2582567" cy="2419351"/>
          </a:xfrm>
          <a:prstGeom prst="roundRect">
            <a:avLst>
              <a:gd name="adj" fmla="val 0"/>
            </a:avLst>
          </a:prstGeom>
          <a:blipFill dpi="0" rotWithShape="1">
            <a:blip r:embed="rId3" cstate="print">
              <a:extLst>
                <a:ext uri="{28A0092B-C50C-407E-A947-70E740481C1C}">
                  <a14:useLocalDpi xmlns:a14="http://schemas.microsoft.com/office/drawing/2010/main" val="0"/>
                </a:ext>
              </a:extLst>
            </a:blip>
            <a:srcRect/>
            <a:stretch>
              <a:fillRect/>
            </a:stretch>
          </a:blipFill>
          <a:ln w="12700" algn="ctr">
            <a:solidFill>
              <a:schemeClr val="tx1"/>
            </a:solidFill>
            <a:round/>
            <a:headEnd/>
            <a:tailEnd/>
          </a:ln>
          <a:effectLst>
            <a:outerShdw blurRad="152400" dist="241300" dir="8100000" algn="r" rotWithShape="0">
              <a:prstClr val="black">
                <a:alpha val="28000"/>
              </a:prstClr>
            </a:outerShdw>
          </a:effectLst>
        </p:spPr>
        <p:txBody>
          <a:bodyPr wrap="none" anchor="ctr"/>
          <a:lstStyle/>
          <a:p>
            <a:pPr>
              <a:defRPr/>
            </a:pPr>
            <a:endParaRPr lang="en-US" sz="1400" kern="0" dirty="0">
              <a:solidFill>
                <a:sysClr val="windowText" lastClr="000000"/>
              </a:solidFill>
              <a:cs typeface="Arial" charset="0"/>
            </a:endParaRPr>
          </a:p>
        </p:txBody>
      </p:sp>
    </p:spTree>
    <p:extLst>
      <p:ext uri="{BB962C8B-B14F-4D97-AF65-F5344CB8AC3E}">
        <p14:creationId xmlns:p14="http://schemas.microsoft.com/office/powerpoint/2010/main" val="24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F1C03-D824-9C49-998D-2A1F7A71AF8B}"/>
              </a:ext>
            </a:extLst>
          </p:cNvPr>
          <p:cNvSpPr>
            <a:spLocks noGrp="1"/>
          </p:cNvSpPr>
          <p:nvPr>
            <p:ph type="title"/>
          </p:nvPr>
        </p:nvSpPr>
        <p:spPr/>
        <p:txBody>
          <a:bodyPr>
            <a:normAutofit/>
          </a:bodyPr>
          <a:lstStyle/>
          <a:p>
            <a:r>
              <a:rPr lang="en-US" sz="4400" dirty="0">
                <a:solidFill>
                  <a:schemeClr val="accent4">
                    <a:lumMod val="60000"/>
                    <a:lumOff val="40000"/>
                  </a:schemeClr>
                </a:solidFill>
              </a:rPr>
              <a:t>Using OV7670 with ARC IoT Kit</a:t>
            </a:r>
          </a:p>
        </p:txBody>
      </p:sp>
      <p:sp>
        <p:nvSpPr>
          <p:cNvPr id="3" name="Content Placeholder 2">
            <a:extLst>
              <a:ext uri="{FF2B5EF4-FFF2-40B4-BE49-F238E27FC236}">
                <a16:creationId xmlns:a16="http://schemas.microsoft.com/office/drawing/2014/main" id="{88AC8342-DF66-CC44-8448-2940DA7A8F05}"/>
              </a:ext>
            </a:extLst>
          </p:cNvPr>
          <p:cNvSpPr>
            <a:spLocks noGrp="1"/>
          </p:cNvSpPr>
          <p:nvPr>
            <p:ph idx="1"/>
          </p:nvPr>
        </p:nvSpPr>
        <p:spPr/>
        <p:txBody>
          <a:bodyPr/>
          <a:lstStyle/>
          <a:p>
            <a:r>
              <a:rPr lang="en-US" b="1" dirty="0"/>
              <a:t>Read registers through SCCB</a:t>
            </a:r>
          </a:p>
        </p:txBody>
      </p:sp>
      <p:pic>
        <p:nvPicPr>
          <p:cNvPr id="4" name="Picture 3">
            <a:extLst>
              <a:ext uri="{FF2B5EF4-FFF2-40B4-BE49-F238E27FC236}">
                <a16:creationId xmlns:a16="http://schemas.microsoft.com/office/drawing/2014/main" id="{AD897943-648E-174C-A513-BE448ABFED6B}"/>
              </a:ext>
            </a:extLst>
          </p:cNvPr>
          <p:cNvPicPr>
            <a:picLocks noChangeAspect="1"/>
          </p:cNvPicPr>
          <p:nvPr/>
        </p:nvPicPr>
        <p:blipFill>
          <a:blip r:embed="rId2">
            <a:extLst>
              <a:ext uri="{BEBA8EAE-BF5A-486C-A8C5-ECC9F3942E4B}">
                <a14:imgProps xmlns:a14="http://schemas.microsoft.com/office/drawing/2010/main">
                  <a14:imgLayer>
                    <a14:imgEffect>
                      <a14:saturation sat="33000"/>
                    </a14:imgEffect>
                  </a14:imgLayer>
                </a14:imgProps>
              </a:ext>
            </a:extLst>
          </a:blip>
          <a:stretch>
            <a:fillRect/>
          </a:stretch>
        </p:blipFill>
        <p:spPr>
          <a:xfrm>
            <a:off x="2432232" y="2389051"/>
            <a:ext cx="6063988" cy="4077064"/>
          </a:xfrm>
          <a:prstGeom prst="rect">
            <a:avLst/>
          </a:prstGeom>
        </p:spPr>
      </p:pic>
      <p:sp>
        <p:nvSpPr>
          <p:cNvPr id="5" name="TextBox 4">
            <a:extLst>
              <a:ext uri="{FF2B5EF4-FFF2-40B4-BE49-F238E27FC236}">
                <a16:creationId xmlns:a16="http://schemas.microsoft.com/office/drawing/2014/main" id="{2A03C93C-5C94-754F-995E-90457EAF38D0}"/>
              </a:ext>
            </a:extLst>
          </p:cNvPr>
          <p:cNvSpPr txBox="1"/>
          <p:nvPr/>
        </p:nvSpPr>
        <p:spPr>
          <a:xfrm>
            <a:off x="2895601" y="3396345"/>
            <a:ext cx="5721531" cy="369332"/>
          </a:xfrm>
          <a:prstGeom prst="rect">
            <a:avLst/>
          </a:prstGeom>
          <a:noFill/>
        </p:spPr>
        <p:txBody>
          <a:bodyPr wrap="square" rtlCol="0">
            <a:spAutoFit/>
          </a:bodyPr>
          <a:lstStyle/>
          <a:p>
            <a:r>
              <a:rPr lang="en-US" dirty="0">
                <a:solidFill>
                  <a:schemeClr val="accent4">
                    <a:lumMod val="60000"/>
                    <a:lumOff val="40000"/>
                  </a:schemeClr>
                </a:solidFill>
              </a:rPr>
              <a:t>▼ Send </a:t>
            </a:r>
            <a:r>
              <a:rPr lang="en-US" dirty="0">
                <a:solidFill>
                  <a:schemeClr val="accent6">
                    <a:lumMod val="60000"/>
                    <a:lumOff val="40000"/>
                  </a:schemeClr>
                </a:solidFill>
              </a:rPr>
              <a:t>STOP</a:t>
            </a:r>
            <a:r>
              <a:rPr lang="en-US" dirty="0">
                <a:solidFill>
                  <a:schemeClr val="accent4">
                    <a:lumMod val="60000"/>
                    <a:lumOff val="40000"/>
                  </a:schemeClr>
                </a:solidFill>
              </a:rPr>
              <a:t> after write address and read data</a:t>
            </a:r>
          </a:p>
        </p:txBody>
      </p:sp>
      <p:sp>
        <p:nvSpPr>
          <p:cNvPr id="6" name="TextBox 5">
            <a:extLst>
              <a:ext uri="{FF2B5EF4-FFF2-40B4-BE49-F238E27FC236}">
                <a16:creationId xmlns:a16="http://schemas.microsoft.com/office/drawing/2014/main" id="{BEC20CC6-C44A-0F47-9162-391BF3ED6746}"/>
              </a:ext>
            </a:extLst>
          </p:cNvPr>
          <p:cNvSpPr txBox="1"/>
          <p:nvPr/>
        </p:nvSpPr>
        <p:spPr>
          <a:xfrm>
            <a:off x="2891246" y="4463145"/>
            <a:ext cx="5399314" cy="369332"/>
          </a:xfrm>
          <a:prstGeom prst="rect">
            <a:avLst/>
          </a:prstGeom>
          <a:noFill/>
        </p:spPr>
        <p:txBody>
          <a:bodyPr wrap="square" rtlCol="0">
            <a:spAutoFit/>
          </a:bodyPr>
          <a:lstStyle/>
          <a:p>
            <a:r>
              <a:rPr lang="en-US" dirty="0">
                <a:solidFill>
                  <a:schemeClr val="accent4">
                    <a:lumMod val="60000"/>
                    <a:lumOff val="40000"/>
                  </a:schemeClr>
                </a:solidFill>
              </a:rPr>
              <a:t>▼ Write address, then read data from the address</a:t>
            </a:r>
          </a:p>
        </p:txBody>
      </p:sp>
    </p:spTree>
    <p:extLst>
      <p:ext uri="{BB962C8B-B14F-4D97-AF65-F5344CB8AC3E}">
        <p14:creationId xmlns:p14="http://schemas.microsoft.com/office/powerpoint/2010/main" val="1093422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ADB7F-E66F-D54B-A64B-956CFC76868C}"/>
              </a:ext>
            </a:extLst>
          </p:cNvPr>
          <p:cNvSpPr>
            <a:spLocks noGrp="1"/>
          </p:cNvSpPr>
          <p:nvPr>
            <p:ph type="title"/>
          </p:nvPr>
        </p:nvSpPr>
        <p:spPr/>
        <p:txBody>
          <a:bodyPr>
            <a:normAutofit/>
          </a:bodyPr>
          <a:lstStyle/>
          <a:p>
            <a:r>
              <a:rPr lang="en-US" sz="4400" dirty="0">
                <a:solidFill>
                  <a:schemeClr val="accent4">
                    <a:lumMod val="60000"/>
                    <a:lumOff val="40000"/>
                  </a:schemeClr>
                </a:solidFill>
              </a:rPr>
              <a:t>Using OV7670 with ARC IoT Kit</a:t>
            </a:r>
          </a:p>
        </p:txBody>
      </p:sp>
      <p:sp>
        <p:nvSpPr>
          <p:cNvPr id="3" name="Content Placeholder 2">
            <a:extLst>
              <a:ext uri="{FF2B5EF4-FFF2-40B4-BE49-F238E27FC236}">
                <a16:creationId xmlns:a16="http://schemas.microsoft.com/office/drawing/2014/main" id="{5A94324C-D543-884F-A760-DEB5DA3134E5}"/>
              </a:ext>
            </a:extLst>
          </p:cNvPr>
          <p:cNvSpPr>
            <a:spLocks noGrp="1"/>
          </p:cNvSpPr>
          <p:nvPr>
            <p:ph idx="1"/>
          </p:nvPr>
        </p:nvSpPr>
        <p:spPr/>
        <p:txBody>
          <a:bodyPr/>
          <a:lstStyle/>
          <a:p>
            <a:r>
              <a:rPr lang="en-US" b="1" dirty="0"/>
              <a:t>Differences between I2C and SCCB read access</a:t>
            </a:r>
          </a:p>
          <a:p>
            <a:pPr lvl="1"/>
            <a:r>
              <a:rPr lang="en-US" b="1" dirty="0"/>
              <a:t>I2C</a:t>
            </a:r>
          </a:p>
          <a:p>
            <a:pPr lvl="1"/>
            <a:endParaRPr lang="en-US" dirty="0"/>
          </a:p>
          <a:p>
            <a:pPr lvl="1"/>
            <a:endParaRPr lang="en-US" dirty="0"/>
          </a:p>
          <a:p>
            <a:pPr lvl="1"/>
            <a:endParaRPr lang="en-US" dirty="0"/>
          </a:p>
          <a:p>
            <a:pPr lvl="1"/>
            <a:endParaRPr lang="en-US" dirty="0"/>
          </a:p>
          <a:p>
            <a:pPr lvl="1"/>
            <a:r>
              <a:rPr lang="en-US" b="1" dirty="0"/>
              <a:t>SCCB</a:t>
            </a:r>
          </a:p>
        </p:txBody>
      </p:sp>
      <p:pic>
        <p:nvPicPr>
          <p:cNvPr id="4" name="Picture 3">
            <a:extLst>
              <a:ext uri="{FF2B5EF4-FFF2-40B4-BE49-F238E27FC236}">
                <a16:creationId xmlns:a16="http://schemas.microsoft.com/office/drawing/2014/main" id="{50E20DF8-6427-D544-90E7-E9C232F3E441}"/>
              </a:ext>
            </a:extLst>
          </p:cNvPr>
          <p:cNvPicPr>
            <a:picLocks noChangeAspect="1"/>
          </p:cNvPicPr>
          <p:nvPr/>
        </p:nvPicPr>
        <p:blipFill>
          <a:blip r:embed="rId2">
            <a:extLst>
              <a:ext uri="{BEBA8EAE-BF5A-486C-A8C5-ECC9F3942E4B}">
                <a14:imgProps xmlns:a14="http://schemas.microsoft.com/office/drawing/2010/main">
                  <a14:imgLayer>
                    <a14:imgEffect>
                      <a14:saturation sat="33000"/>
                    </a14:imgEffect>
                  </a14:imgLayer>
                </a14:imgProps>
              </a:ext>
            </a:extLst>
          </a:blip>
          <a:stretch>
            <a:fillRect/>
          </a:stretch>
        </p:blipFill>
        <p:spPr>
          <a:xfrm>
            <a:off x="2848430" y="2987403"/>
            <a:ext cx="7114177" cy="905058"/>
          </a:xfrm>
          <a:prstGeom prst="rect">
            <a:avLst/>
          </a:prstGeom>
        </p:spPr>
      </p:pic>
      <p:pic>
        <p:nvPicPr>
          <p:cNvPr id="5" name="Picture 4">
            <a:extLst>
              <a:ext uri="{FF2B5EF4-FFF2-40B4-BE49-F238E27FC236}">
                <a16:creationId xmlns:a16="http://schemas.microsoft.com/office/drawing/2014/main" id="{9F707149-DF9C-1341-8E65-2FCE36680F75}"/>
              </a:ext>
            </a:extLst>
          </p:cNvPr>
          <p:cNvPicPr>
            <a:picLocks noChangeAspect="1"/>
          </p:cNvPicPr>
          <p:nvPr/>
        </p:nvPicPr>
        <p:blipFill>
          <a:blip r:embed="rId3">
            <a:extLst>
              <a:ext uri="{BEBA8EAE-BF5A-486C-A8C5-ECC9F3942E4B}">
                <a14:imgProps xmlns:a14="http://schemas.microsoft.com/office/drawing/2010/main">
                  <a14:imgLayer>
                    <a14:imgEffect>
                      <a14:saturation sat="33000"/>
                    </a14:imgEffect>
                  </a14:imgLayer>
                </a14:imgProps>
              </a:ext>
            </a:extLst>
          </a:blip>
          <a:stretch>
            <a:fillRect/>
          </a:stretch>
        </p:blipFill>
        <p:spPr>
          <a:xfrm>
            <a:off x="2848429" y="5001987"/>
            <a:ext cx="6800668" cy="684278"/>
          </a:xfrm>
          <a:prstGeom prst="rect">
            <a:avLst/>
          </a:prstGeom>
        </p:spPr>
      </p:pic>
      <p:sp>
        <p:nvSpPr>
          <p:cNvPr id="6" name="TextBox 5">
            <a:extLst>
              <a:ext uri="{FF2B5EF4-FFF2-40B4-BE49-F238E27FC236}">
                <a16:creationId xmlns:a16="http://schemas.microsoft.com/office/drawing/2014/main" id="{EDDB89F3-F477-CD4B-9FDF-5D733D282AE2}"/>
              </a:ext>
            </a:extLst>
          </p:cNvPr>
          <p:cNvSpPr txBox="1"/>
          <p:nvPr/>
        </p:nvSpPr>
        <p:spPr>
          <a:xfrm>
            <a:off x="2848430" y="2641675"/>
            <a:ext cx="7190921" cy="369332"/>
          </a:xfrm>
          <a:prstGeom prst="rect">
            <a:avLst/>
          </a:prstGeom>
          <a:noFill/>
        </p:spPr>
        <p:txBody>
          <a:bodyPr wrap="square" rtlCol="0">
            <a:spAutoFit/>
          </a:bodyPr>
          <a:lstStyle/>
          <a:p>
            <a:r>
              <a:rPr lang="en-US" dirty="0">
                <a:solidFill>
                  <a:schemeClr val="accent4">
                    <a:lumMod val="60000"/>
                    <a:lumOff val="40000"/>
                  </a:schemeClr>
                </a:solidFill>
              </a:rPr>
              <a:t>▼ Send </a:t>
            </a:r>
            <a:r>
              <a:rPr lang="en-US" dirty="0">
                <a:solidFill>
                  <a:schemeClr val="accent6">
                    <a:lumMod val="60000"/>
                    <a:lumOff val="40000"/>
                  </a:schemeClr>
                </a:solidFill>
              </a:rPr>
              <a:t>RESTART</a:t>
            </a:r>
            <a:r>
              <a:rPr lang="en-US" dirty="0">
                <a:solidFill>
                  <a:schemeClr val="accent4">
                    <a:lumMod val="60000"/>
                    <a:lumOff val="40000"/>
                  </a:schemeClr>
                </a:solidFill>
              </a:rPr>
              <a:t> after writing address and </a:t>
            </a:r>
            <a:r>
              <a:rPr lang="en-US" dirty="0">
                <a:solidFill>
                  <a:schemeClr val="accent6">
                    <a:lumMod val="60000"/>
                    <a:lumOff val="40000"/>
                  </a:schemeClr>
                </a:solidFill>
              </a:rPr>
              <a:t>STOP</a:t>
            </a:r>
            <a:r>
              <a:rPr lang="en-US" dirty="0">
                <a:solidFill>
                  <a:schemeClr val="accent4">
                    <a:lumMod val="60000"/>
                    <a:lumOff val="40000"/>
                  </a:schemeClr>
                </a:solidFill>
              </a:rPr>
              <a:t> after data read</a:t>
            </a:r>
          </a:p>
        </p:txBody>
      </p:sp>
      <p:sp>
        <p:nvSpPr>
          <p:cNvPr id="7" name="TextBox 6">
            <a:extLst>
              <a:ext uri="{FF2B5EF4-FFF2-40B4-BE49-F238E27FC236}">
                <a16:creationId xmlns:a16="http://schemas.microsoft.com/office/drawing/2014/main" id="{2635FB2D-B30A-024F-B244-B502D7BA9D8A}"/>
              </a:ext>
            </a:extLst>
          </p:cNvPr>
          <p:cNvSpPr txBox="1"/>
          <p:nvPr/>
        </p:nvSpPr>
        <p:spPr>
          <a:xfrm>
            <a:off x="2848430" y="4626170"/>
            <a:ext cx="7190921" cy="369332"/>
          </a:xfrm>
          <a:prstGeom prst="rect">
            <a:avLst/>
          </a:prstGeom>
          <a:noFill/>
        </p:spPr>
        <p:txBody>
          <a:bodyPr wrap="square" rtlCol="0">
            <a:spAutoFit/>
          </a:bodyPr>
          <a:lstStyle/>
          <a:p>
            <a:r>
              <a:rPr lang="en-US" dirty="0">
                <a:solidFill>
                  <a:schemeClr val="accent4">
                    <a:lumMod val="60000"/>
                    <a:lumOff val="40000"/>
                  </a:schemeClr>
                </a:solidFill>
              </a:rPr>
              <a:t>▼ Always send </a:t>
            </a:r>
            <a:r>
              <a:rPr lang="en-US" dirty="0">
                <a:solidFill>
                  <a:schemeClr val="accent6">
                    <a:lumMod val="60000"/>
                    <a:lumOff val="40000"/>
                  </a:schemeClr>
                </a:solidFill>
              </a:rPr>
              <a:t>STOP</a:t>
            </a:r>
            <a:r>
              <a:rPr lang="en-US" dirty="0">
                <a:solidFill>
                  <a:schemeClr val="accent4">
                    <a:lumMod val="60000"/>
                    <a:lumOff val="40000"/>
                  </a:schemeClr>
                </a:solidFill>
              </a:rPr>
              <a:t> after writing address or data read</a:t>
            </a:r>
          </a:p>
        </p:txBody>
      </p:sp>
    </p:spTree>
    <p:extLst>
      <p:ext uri="{BB962C8B-B14F-4D97-AF65-F5344CB8AC3E}">
        <p14:creationId xmlns:p14="http://schemas.microsoft.com/office/powerpoint/2010/main" val="2326175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19A46-D949-134C-A8D5-900B9995CA8A}"/>
              </a:ext>
            </a:extLst>
          </p:cNvPr>
          <p:cNvSpPr>
            <a:spLocks noGrp="1"/>
          </p:cNvSpPr>
          <p:nvPr>
            <p:ph type="title"/>
          </p:nvPr>
        </p:nvSpPr>
        <p:spPr/>
        <p:txBody>
          <a:bodyPr>
            <a:normAutofit/>
          </a:bodyPr>
          <a:lstStyle/>
          <a:p>
            <a:r>
              <a:rPr lang="en-US" sz="4400" dirty="0">
                <a:solidFill>
                  <a:schemeClr val="accent4">
                    <a:lumMod val="60000"/>
                    <a:lumOff val="40000"/>
                  </a:schemeClr>
                </a:solidFill>
              </a:rPr>
              <a:t>Using OV7670 with ARC IoT Kit</a:t>
            </a:r>
          </a:p>
        </p:txBody>
      </p:sp>
      <p:sp>
        <p:nvSpPr>
          <p:cNvPr id="3" name="Content Placeholder 2">
            <a:extLst>
              <a:ext uri="{FF2B5EF4-FFF2-40B4-BE49-F238E27FC236}">
                <a16:creationId xmlns:a16="http://schemas.microsoft.com/office/drawing/2014/main" id="{2E040452-AE4C-CE49-9AD8-58D6AE7443A5}"/>
              </a:ext>
            </a:extLst>
          </p:cNvPr>
          <p:cNvSpPr>
            <a:spLocks noGrp="1"/>
          </p:cNvSpPr>
          <p:nvPr>
            <p:ph idx="1"/>
          </p:nvPr>
        </p:nvSpPr>
        <p:spPr/>
        <p:txBody>
          <a:bodyPr/>
          <a:lstStyle/>
          <a:p>
            <a:r>
              <a:rPr lang="en-US" b="1" dirty="0"/>
              <a:t>Camera initialization process</a:t>
            </a:r>
          </a:p>
          <a:p>
            <a:pPr lvl="1"/>
            <a:r>
              <a:rPr lang="en-US" dirty="0"/>
              <a:t>OV7670 configurations from the documentation</a:t>
            </a:r>
          </a:p>
        </p:txBody>
      </p:sp>
      <p:pic>
        <p:nvPicPr>
          <p:cNvPr id="5" name="Picture 4">
            <a:extLst>
              <a:ext uri="{FF2B5EF4-FFF2-40B4-BE49-F238E27FC236}">
                <a16:creationId xmlns:a16="http://schemas.microsoft.com/office/drawing/2014/main" id="{4CB65752-1D18-2741-8773-46C468B1E76B}"/>
              </a:ext>
            </a:extLst>
          </p:cNvPr>
          <p:cNvPicPr>
            <a:picLocks noChangeAspect="1"/>
          </p:cNvPicPr>
          <p:nvPr/>
        </p:nvPicPr>
        <p:blipFill>
          <a:blip r:embed="rId2"/>
          <a:stretch>
            <a:fillRect/>
          </a:stretch>
        </p:blipFill>
        <p:spPr>
          <a:xfrm>
            <a:off x="2829742" y="2691833"/>
            <a:ext cx="6793230" cy="3766194"/>
          </a:xfrm>
          <a:prstGeom prst="rect">
            <a:avLst/>
          </a:prstGeom>
        </p:spPr>
      </p:pic>
    </p:spTree>
    <p:extLst>
      <p:ext uri="{BB962C8B-B14F-4D97-AF65-F5344CB8AC3E}">
        <p14:creationId xmlns:p14="http://schemas.microsoft.com/office/powerpoint/2010/main" val="3633134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23C6D7-D9A6-E340-A3E8-237EEAADE535}"/>
              </a:ext>
            </a:extLst>
          </p:cNvPr>
          <p:cNvSpPr>
            <a:spLocks noGrp="1"/>
          </p:cNvSpPr>
          <p:nvPr>
            <p:ph idx="1"/>
          </p:nvPr>
        </p:nvSpPr>
        <p:spPr/>
        <p:txBody>
          <a:bodyPr/>
          <a:lstStyle/>
          <a:p>
            <a:r>
              <a:rPr lang="en-US" b="1" dirty="0"/>
              <a:t>Camera initialization process</a:t>
            </a:r>
          </a:p>
          <a:p>
            <a:pPr lvl="1"/>
            <a:r>
              <a:rPr lang="en-US" dirty="0"/>
              <a:t>Writing configurations to OV7670 for initialization</a:t>
            </a:r>
          </a:p>
        </p:txBody>
      </p:sp>
      <p:pic>
        <p:nvPicPr>
          <p:cNvPr id="4" name="Picture 3">
            <a:extLst>
              <a:ext uri="{FF2B5EF4-FFF2-40B4-BE49-F238E27FC236}">
                <a16:creationId xmlns:a16="http://schemas.microsoft.com/office/drawing/2014/main" id="{CFA8D4A6-DB2E-6B4A-8102-D528422FD09B}"/>
              </a:ext>
            </a:extLst>
          </p:cNvPr>
          <p:cNvPicPr>
            <a:picLocks noChangeAspect="1"/>
          </p:cNvPicPr>
          <p:nvPr/>
        </p:nvPicPr>
        <p:blipFill>
          <a:blip r:embed="rId2"/>
          <a:stretch>
            <a:fillRect/>
          </a:stretch>
        </p:blipFill>
        <p:spPr>
          <a:xfrm>
            <a:off x="2926988" y="2742564"/>
            <a:ext cx="6068967" cy="3871766"/>
          </a:xfrm>
          <a:prstGeom prst="rect">
            <a:avLst/>
          </a:prstGeom>
        </p:spPr>
      </p:pic>
      <p:sp>
        <p:nvSpPr>
          <p:cNvPr id="5" name="TextBox 4">
            <a:extLst>
              <a:ext uri="{FF2B5EF4-FFF2-40B4-BE49-F238E27FC236}">
                <a16:creationId xmlns:a16="http://schemas.microsoft.com/office/drawing/2014/main" id="{CF4C87B9-88A7-DD43-9510-A351DC0C33FE}"/>
              </a:ext>
            </a:extLst>
          </p:cNvPr>
          <p:cNvSpPr txBox="1"/>
          <p:nvPr/>
        </p:nvSpPr>
        <p:spPr>
          <a:xfrm>
            <a:off x="4311470" y="5855140"/>
            <a:ext cx="6356531" cy="646331"/>
          </a:xfrm>
          <a:prstGeom prst="rect">
            <a:avLst/>
          </a:prstGeom>
          <a:noFill/>
        </p:spPr>
        <p:txBody>
          <a:bodyPr wrap="square" rtlCol="0">
            <a:spAutoFit/>
          </a:bodyPr>
          <a:lstStyle/>
          <a:p>
            <a:r>
              <a:rPr lang="en-US" dirty="0">
                <a:solidFill>
                  <a:schemeClr val="accent4">
                    <a:lumMod val="60000"/>
                    <a:lumOff val="40000"/>
                  </a:schemeClr>
                </a:solidFill>
              </a:rPr>
              <a:t>▲ Using our </a:t>
            </a:r>
            <a:r>
              <a:rPr lang="en-US" dirty="0" err="1">
                <a:solidFill>
                  <a:schemeClr val="accent4">
                    <a:lumMod val="60000"/>
                    <a:lumOff val="40000"/>
                  </a:schemeClr>
                </a:solidFill>
                <a:latin typeface="Consolas" panose="020B0609020204030204" pitchFamily="49" charset="0"/>
                <a:cs typeface="Consolas" panose="020B0609020204030204" pitchFamily="49" charset="0"/>
              </a:rPr>
              <a:t>writeReg</a:t>
            </a:r>
            <a:r>
              <a:rPr lang="en-US" dirty="0">
                <a:solidFill>
                  <a:schemeClr val="accent4">
                    <a:lumMod val="60000"/>
                    <a:lumOff val="40000"/>
                  </a:schemeClr>
                </a:solidFill>
                <a:latin typeface="Consolas" panose="020B0609020204030204" pitchFamily="49" charset="0"/>
                <a:cs typeface="Consolas" panose="020B0609020204030204" pitchFamily="49" charset="0"/>
              </a:rPr>
              <a:t>()</a:t>
            </a:r>
            <a:r>
              <a:rPr lang="en-US" dirty="0">
                <a:solidFill>
                  <a:schemeClr val="accent4">
                    <a:lumMod val="60000"/>
                    <a:lumOff val="40000"/>
                  </a:schemeClr>
                </a:solidFill>
              </a:rPr>
              <a:t> function to write configuration values</a:t>
            </a:r>
          </a:p>
        </p:txBody>
      </p:sp>
      <p:sp>
        <p:nvSpPr>
          <p:cNvPr id="9" name="Title 1">
            <a:extLst>
              <a:ext uri="{FF2B5EF4-FFF2-40B4-BE49-F238E27FC236}">
                <a16:creationId xmlns:a16="http://schemas.microsoft.com/office/drawing/2014/main" id="{5AE546CA-750A-7D4A-92F4-CCA585CD1BF5}"/>
              </a:ext>
            </a:extLst>
          </p:cNvPr>
          <p:cNvSpPr>
            <a:spLocks noGrp="1"/>
          </p:cNvSpPr>
          <p:nvPr>
            <p:ph type="title"/>
          </p:nvPr>
        </p:nvSpPr>
        <p:spPr>
          <a:xfrm>
            <a:off x="609600" y="68574"/>
            <a:ext cx="11581896" cy="1143000"/>
          </a:xfrm>
        </p:spPr>
        <p:txBody>
          <a:bodyPr>
            <a:normAutofit/>
          </a:bodyPr>
          <a:lstStyle/>
          <a:p>
            <a:r>
              <a:rPr lang="en-US" sz="4400" dirty="0">
                <a:solidFill>
                  <a:schemeClr val="accent4">
                    <a:lumMod val="60000"/>
                    <a:lumOff val="40000"/>
                  </a:schemeClr>
                </a:solidFill>
              </a:rPr>
              <a:t>Using OV7670 with ARC IoT Kit</a:t>
            </a:r>
          </a:p>
        </p:txBody>
      </p:sp>
    </p:spTree>
    <p:extLst>
      <p:ext uri="{BB962C8B-B14F-4D97-AF65-F5344CB8AC3E}">
        <p14:creationId xmlns:p14="http://schemas.microsoft.com/office/powerpoint/2010/main" val="3928155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C6D2-E65D-0043-BDAF-E738C66DC187}"/>
              </a:ext>
            </a:extLst>
          </p:cNvPr>
          <p:cNvSpPr>
            <a:spLocks noGrp="1"/>
          </p:cNvSpPr>
          <p:nvPr>
            <p:ph type="title"/>
          </p:nvPr>
        </p:nvSpPr>
        <p:spPr/>
        <p:txBody>
          <a:bodyPr>
            <a:normAutofit/>
          </a:bodyPr>
          <a:lstStyle/>
          <a:p>
            <a:r>
              <a:rPr lang="en-US" sz="4400" dirty="0">
                <a:solidFill>
                  <a:schemeClr val="accent4">
                    <a:lumMod val="60000"/>
                    <a:lumOff val="40000"/>
                  </a:schemeClr>
                </a:solidFill>
              </a:rPr>
              <a:t>Using OV7670 with ARC IoT Kit</a:t>
            </a:r>
          </a:p>
        </p:txBody>
      </p:sp>
      <p:sp>
        <p:nvSpPr>
          <p:cNvPr id="3" name="Content Placeholder 2">
            <a:extLst>
              <a:ext uri="{FF2B5EF4-FFF2-40B4-BE49-F238E27FC236}">
                <a16:creationId xmlns:a16="http://schemas.microsoft.com/office/drawing/2014/main" id="{EECCBE75-90F9-A24A-B19E-B7579DBB41D1}"/>
              </a:ext>
            </a:extLst>
          </p:cNvPr>
          <p:cNvSpPr>
            <a:spLocks noGrp="1"/>
          </p:cNvSpPr>
          <p:nvPr>
            <p:ph idx="1"/>
          </p:nvPr>
        </p:nvSpPr>
        <p:spPr/>
        <p:txBody>
          <a:bodyPr/>
          <a:lstStyle/>
          <a:p>
            <a:r>
              <a:rPr lang="en-US" b="1" dirty="0"/>
              <a:t>Generating clock for OV7670</a:t>
            </a:r>
          </a:p>
          <a:p>
            <a:pPr lvl="1"/>
            <a:r>
              <a:rPr lang="en-US" altLang="zh-TW" dirty="0"/>
              <a:t>Clock</a:t>
            </a:r>
            <a:r>
              <a:rPr lang="zh-TW" altLang="en-US" dirty="0"/>
              <a:t> </a:t>
            </a:r>
            <a:r>
              <a:rPr lang="en-US" altLang="zh-TW" dirty="0"/>
              <a:t>frequency</a:t>
            </a:r>
            <a:r>
              <a:rPr lang="zh-TW" altLang="en-US" dirty="0"/>
              <a:t> </a:t>
            </a:r>
            <a:r>
              <a:rPr lang="en-US" altLang="zh-TW" dirty="0"/>
              <a:t>24M</a:t>
            </a:r>
            <a:r>
              <a:rPr lang="zh-TW" altLang="en-US" dirty="0"/>
              <a:t> </a:t>
            </a:r>
            <a:r>
              <a:rPr lang="en-US" altLang="zh-TW" dirty="0"/>
              <a:t>Hz</a:t>
            </a:r>
            <a:endParaRPr lang="en-US" dirty="0"/>
          </a:p>
        </p:txBody>
      </p:sp>
      <p:pic>
        <p:nvPicPr>
          <p:cNvPr id="4" name="Picture 3">
            <a:extLst>
              <a:ext uri="{FF2B5EF4-FFF2-40B4-BE49-F238E27FC236}">
                <a16:creationId xmlns:a16="http://schemas.microsoft.com/office/drawing/2014/main" id="{CA40D46E-EB83-1045-910D-554A7D2EBDE1}"/>
              </a:ext>
            </a:extLst>
          </p:cNvPr>
          <p:cNvPicPr>
            <a:picLocks noChangeAspect="1"/>
          </p:cNvPicPr>
          <p:nvPr/>
        </p:nvPicPr>
        <p:blipFill>
          <a:blip r:embed="rId2"/>
          <a:stretch>
            <a:fillRect/>
          </a:stretch>
        </p:blipFill>
        <p:spPr>
          <a:xfrm>
            <a:off x="2438401" y="3154341"/>
            <a:ext cx="7485017" cy="2160518"/>
          </a:xfrm>
          <a:prstGeom prst="rect">
            <a:avLst/>
          </a:prstGeom>
        </p:spPr>
      </p:pic>
    </p:spTree>
    <p:extLst>
      <p:ext uri="{BB962C8B-B14F-4D97-AF65-F5344CB8AC3E}">
        <p14:creationId xmlns:p14="http://schemas.microsoft.com/office/powerpoint/2010/main" val="1684946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35A7-732D-304D-A865-1AEEFD6948A8}"/>
              </a:ext>
            </a:extLst>
          </p:cNvPr>
          <p:cNvSpPr>
            <a:spLocks noGrp="1"/>
          </p:cNvSpPr>
          <p:nvPr>
            <p:ph type="title"/>
          </p:nvPr>
        </p:nvSpPr>
        <p:spPr/>
        <p:txBody>
          <a:bodyPr>
            <a:normAutofit/>
          </a:bodyPr>
          <a:lstStyle/>
          <a:p>
            <a:r>
              <a:rPr lang="en-US" sz="4400" dirty="0">
                <a:solidFill>
                  <a:schemeClr val="accent4">
                    <a:lumMod val="60000"/>
                    <a:lumOff val="40000"/>
                  </a:schemeClr>
                </a:solidFill>
              </a:rPr>
              <a:t>Using OV7670 with ARC IoT Kit</a:t>
            </a:r>
          </a:p>
        </p:txBody>
      </p:sp>
      <p:sp>
        <p:nvSpPr>
          <p:cNvPr id="3" name="Content Placeholder 2">
            <a:extLst>
              <a:ext uri="{FF2B5EF4-FFF2-40B4-BE49-F238E27FC236}">
                <a16:creationId xmlns:a16="http://schemas.microsoft.com/office/drawing/2014/main" id="{CAB361B2-BB66-554D-9B6B-BEA7D9D99C42}"/>
              </a:ext>
            </a:extLst>
          </p:cNvPr>
          <p:cNvSpPr>
            <a:spLocks noGrp="1"/>
          </p:cNvSpPr>
          <p:nvPr>
            <p:ph idx="1"/>
          </p:nvPr>
        </p:nvSpPr>
        <p:spPr>
          <a:xfrm>
            <a:off x="2152650" y="1825625"/>
            <a:ext cx="8397785" cy="4351338"/>
          </a:xfrm>
        </p:spPr>
        <p:txBody>
          <a:bodyPr/>
          <a:lstStyle/>
          <a:p>
            <a:pPr>
              <a:lnSpc>
                <a:spcPct val="114000"/>
              </a:lnSpc>
            </a:pPr>
            <a:r>
              <a:rPr lang="en-US" b="1" dirty="0"/>
              <a:t>Reading camera pixel clock and data</a:t>
            </a:r>
          </a:p>
          <a:p>
            <a:pPr lvl="1">
              <a:lnSpc>
                <a:spcPct val="114000"/>
              </a:lnSpc>
            </a:pPr>
            <a:r>
              <a:rPr lang="en-US" dirty="0"/>
              <a:t>At</a:t>
            </a:r>
            <a:r>
              <a:rPr lang="zh-TW" altLang="en-US" dirty="0"/>
              <a:t> </a:t>
            </a:r>
            <a:r>
              <a:rPr lang="en-US" altLang="zh-TW" dirty="0"/>
              <a:t>each pixel clock (PCLK) edge, we can read in </a:t>
            </a:r>
            <a:br>
              <a:rPr lang="en-US" altLang="zh-TW" dirty="0"/>
            </a:br>
            <a:r>
              <a:rPr lang="en-US" altLang="zh-TW" dirty="0"/>
              <a:t>pixel values from GPIO pins</a:t>
            </a:r>
            <a:endParaRPr lang="en-US" dirty="0"/>
          </a:p>
          <a:p>
            <a:pPr lvl="1">
              <a:lnSpc>
                <a:spcPct val="114000"/>
              </a:lnSpc>
            </a:pPr>
            <a:endParaRPr lang="en-US" dirty="0"/>
          </a:p>
          <a:p>
            <a:pPr lvl="1">
              <a:lnSpc>
                <a:spcPct val="114000"/>
              </a:lnSpc>
            </a:pPr>
            <a:r>
              <a:rPr lang="en-US" dirty="0"/>
              <a:t>However, PCLK is too fast for GPIO function calls</a:t>
            </a:r>
          </a:p>
          <a:p>
            <a:pPr lvl="2">
              <a:lnSpc>
                <a:spcPct val="114000"/>
              </a:lnSpc>
            </a:pPr>
            <a:r>
              <a:rPr lang="en-US" dirty="0"/>
              <a:t>We use macro </a:t>
            </a:r>
            <a:r>
              <a:rPr lang="en-US" dirty="0">
                <a:latin typeface="Consolas" panose="020B0609020204030204" pitchFamily="49" charset="0"/>
                <a:cs typeface="Consolas" panose="020B0609020204030204" pitchFamily="49" charset="0"/>
              </a:rPr>
              <a:t>_</a:t>
            </a:r>
            <a:r>
              <a:rPr lang="en-US" dirty="0" err="1">
                <a:latin typeface="Consolas" panose="020B0609020204030204" pitchFamily="49" charset="0"/>
                <a:cs typeface="Consolas" panose="020B0609020204030204" pitchFamily="49" charset="0"/>
              </a:rPr>
              <a:t>arc_aux_read</a:t>
            </a:r>
            <a:r>
              <a:rPr lang="en-US" dirty="0">
                <a:latin typeface="Consolas" panose="020B0609020204030204" pitchFamily="49" charset="0"/>
                <a:cs typeface="Consolas" panose="020B0609020204030204" pitchFamily="49" charset="0"/>
              </a:rPr>
              <a:t>()</a:t>
            </a:r>
            <a:r>
              <a:rPr lang="en-US" dirty="0"/>
              <a:t> in </a:t>
            </a:r>
            <a:r>
              <a:rPr lang="en-US" dirty="0" err="1"/>
              <a:t>embARC</a:t>
            </a:r>
            <a:r>
              <a:rPr lang="en-US" dirty="0"/>
              <a:t> to handle PCLK</a:t>
            </a:r>
          </a:p>
        </p:txBody>
      </p:sp>
      <p:pic>
        <p:nvPicPr>
          <p:cNvPr id="4" name="Picture 3">
            <a:extLst>
              <a:ext uri="{FF2B5EF4-FFF2-40B4-BE49-F238E27FC236}">
                <a16:creationId xmlns:a16="http://schemas.microsoft.com/office/drawing/2014/main" id="{F32A8E50-F519-8E4B-8618-384D51AE4D17}"/>
              </a:ext>
            </a:extLst>
          </p:cNvPr>
          <p:cNvPicPr>
            <a:picLocks noChangeAspect="1"/>
          </p:cNvPicPr>
          <p:nvPr/>
        </p:nvPicPr>
        <p:blipFill>
          <a:blip r:embed="rId2">
            <a:extLst>
              <a:ext uri="{BEBA8EAE-BF5A-486C-A8C5-ECC9F3942E4B}">
                <a14:imgProps xmlns:a14="http://schemas.microsoft.com/office/drawing/2010/main">
                  <a14:imgLayer>
                    <a14:imgEffect>
                      <a14:saturation sat="33000"/>
                    </a14:imgEffect>
                  </a14:imgLayer>
                </a14:imgProps>
              </a:ext>
            </a:extLst>
          </a:blip>
          <a:stretch>
            <a:fillRect/>
          </a:stretch>
        </p:blipFill>
        <p:spPr>
          <a:xfrm>
            <a:off x="3329940" y="4728210"/>
            <a:ext cx="6629400" cy="876300"/>
          </a:xfrm>
          <a:prstGeom prst="rect">
            <a:avLst/>
          </a:prstGeom>
        </p:spPr>
      </p:pic>
    </p:spTree>
    <p:extLst>
      <p:ext uri="{BB962C8B-B14F-4D97-AF65-F5344CB8AC3E}">
        <p14:creationId xmlns:p14="http://schemas.microsoft.com/office/powerpoint/2010/main" val="1008262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23C6D7-D9A6-E340-A3E8-237EEAADE535}"/>
              </a:ext>
            </a:extLst>
          </p:cNvPr>
          <p:cNvSpPr>
            <a:spLocks noGrp="1"/>
          </p:cNvSpPr>
          <p:nvPr>
            <p:ph idx="1"/>
          </p:nvPr>
        </p:nvSpPr>
        <p:spPr/>
        <p:txBody>
          <a:bodyPr vert="horz" lIns="91440" tIns="45720" rIns="91440" bIns="45720" rtlCol="0" anchor="t">
            <a:normAutofit/>
          </a:bodyPr>
          <a:lstStyle/>
          <a:p>
            <a:pPr marL="164465" indent="-164465">
              <a:buClr>
                <a:srgbClr val="000000"/>
              </a:buClr>
            </a:pPr>
            <a:r>
              <a:rPr lang="en-US" b="1" dirty="0">
                <a:cs typeface="Arial"/>
              </a:rPr>
              <a:t>Extract model coefficients</a:t>
            </a:r>
            <a:endParaRPr lang="zh-TW" dirty="0">
              <a:cs typeface="Arial" panose="020B0604020202020204"/>
            </a:endParaRPr>
          </a:p>
          <a:p>
            <a:pPr marL="164465" indent="-164465">
              <a:buClr>
                <a:srgbClr val="000000"/>
              </a:buClr>
            </a:pPr>
            <a:endParaRPr lang="en-US" b="1" dirty="0">
              <a:cs typeface="Arial"/>
            </a:endParaRPr>
          </a:p>
          <a:p>
            <a:pPr marL="164465" indent="-164465">
              <a:buClr>
                <a:srgbClr val="000000"/>
              </a:buClr>
            </a:pPr>
            <a:endParaRPr lang="en-US" b="1" dirty="0">
              <a:cs typeface="Arial"/>
            </a:endParaRPr>
          </a:p>
          <a:p>
            <a:pPr marL="164465" indent="-164465">
              <a:buClr>
                <a:srgbClr val="000000"/>
              </a:buClr>
            </a:pPr>
            <a:endParaRPr lang="en-US" b="1" dirty="0">
              <a:cs typeface="Arial"/>
            </a:endParaRPr>
          </a:p>
          <a:p>
            <a:pPr marL="164465" indent="-164465">
              <a:buClr>
                <a:srgbClr val="000000"/>
              </a:buClr>
            </a:pPr>
            <a:r>
              <a:rPr lang="en-US" b="1" dirty="0">
                <a:cs typeface="Arial"/>
              </a:rPr>
              <a:t>Define integer and fraction bits per layer</a:t>
            </a:r>
            <a:endParaRPr lang="en-US" dirty="0">
              <a:cs typeface="Arial"/>
            </a:endParaRPr>
          </a:p>
          <a:p>
            <a:pPr marL="164465" indent="-164465">
              <a:buClr>
                <a:srgbClr val="000000"/>
              </a:buClr>
            </a:pPr>
            <a:endParaRPr lang="en-US" b="1" dirty="0">
              <a:cs typeface="Arial"/>
            </a:endParaRPr>
          </a:p>
          <a:p>
            <a:pPr marL="164465" indent="-164465">
              <a:buClr>
                <a:srgbClr val="000000"/>
              </a:buClr>
            </a:pPr>
            <a:endParaRPr lang="en-US" b="1" dirty="0">
              <a:cs typeface="Arial"/>
            </a:endParaRPr>
          </a:p>
          <a:p>
            <a:pPr marL="164465" indent="-164465">
              <a:buClr>
                <a:srgbClr val="000000"/>
              </a:buClr>
            </a:pPr>
            <a:endParaRPr lang="en-US" b="1" dirty="0">
              <a:cs typeface="Arial"/>
            </a:endParaRPr>
          </a:p>
          <a:p>
            <a:pPr marL="164465" indent="-164465">
              <a:buClr>
                <a:srgbClr val="000000"/>
              </a:buClr>
            </a:pPr>
            <a:r>
              <a:rPr lang="en-US" b="1" dirty="0">
                <a:cs typeface="Arial"/>
              </a:rPr>
              <a:t>Define weight and bias size of each convolution layer</a:t>
            </a:r>
          </a:p>
          <a:p>
            <a:pPr marL="164465" indent="-164465">
              <a:buClr>
                <a:srgbClr val="000000"/>
              </a:buClr>
            </a:pPr>
            <a:endParaRPr lang="en-US" b="1" dirty="0" err="1">
              <a:cs typeface="Arial"/>
            </a:endParaRPr>
          </a:p>
        </p:txBody>
      </p:sp>
      <p:sp>
        <p:nvSpPr>
          <p:cNvPr id="9" name="Title 1">
            <a:extLst>
              <a:ext uri="{FF2B5EF4-FFF2-40B4-BE49-F238E27FC236}">
                <a16:creationId xmlns:a16="http://schemas.microsoft.com/office/drawing/2014/main" id="{5AE546CA-750A-7D4A-92F4-CCA585CD1BF5}"/>
              </a:ext>
            </a:extLst>
          </p:cNvPr>
          <p:cNvSpPr>
            <a:spLocks noGrp="1"/>
          </p:cNvSpPr>
          <p:nvPr>
            <p:ph type="title"/>
          </p:nvPr>
        </p:nvSpPr>
        <p:spPr>
          <a:xfrm>
            <a:off x="609600" y="68574"/>
            <a:ext cx="11581896" cy="1143000"/>
          </a:xfrm>
        </p:spPr>
        <p:txBody>
          <a:bodyPr>
            <a:normAutofit/>
          </a:bodyPr>
          <a:lstStyle/>
          <a:p>
            <a:r>
              <a:rPr lang="en-US" sz="4400" dirty="0">
                <a:solidFill>
                  <a:schemeClr val="accent4">
                    <a:lumMod val="60000"/>
                    <a:lumOff val="40000"/>
                  </a:schemeClr>
                </a:solidFill>
              </a:rPr>
              <a:t>Using </a:t>
            </a:r>
            <a:r>
              <a:rPr lang="en-US" sz="4400" dirty="0" err="1">
                <a:solidFill>
                  <a:schemeClr val="accent4">
                    <a:lumMod val="60000"/>
                    <a:lumOff val="40000"/>
                  </a:schemeClr>
                </a:solidFill>
              </a:rPr>
              <a:t>embarc_mli</a:t>
            </a:r>
            <a:r>
              <a:rPr lang="en-US" sz="4400" dirty="0">
                <a:solidFill>
                  <a:schemeClr val="accent4">
                    <a:lumMod val="60000"/>
                    <a:lumOff val="40000"/>
                  </a:schemeClr>
                </a:solidFill>
              </a:rPr>
              <a:t> library</a:t>
            </a:r>
          </a:p>
        </p:txBody>
      </p:sp>
      <p:sp>
        <p:nvSpPr>
          <p:cNvPr id="2" name="TextBox 1">
            <a:extLst>
              <a:ext uri="{FF2B5EF4-FFF2-40B4-BE49-F238E27FC236}">
                <a16:creationId xmlns:a16="http://schemas.microsoft.com/office/drawing/2014/main" id="{4E65336C-3C45-4F96-9DBC-D7BD837CE613}"/>
              </a:ext>
            </a:extLst>
          </p:cNvPr>
          <p:cNvSpPr txBox="1"/>
          <p:nvPr/>
        </p:nvSpPr>
        <p:spPr>
          <a:xfrm>
            <a:off x="1193800" y="3467100"/>
            <a:ext cx="35306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dirty="0">
                <a:ea typeface="微軟正黑體"/>
              </a:rPr>
              <a:t>#define CONV1_W_INT   (0)</a:t>
            </a:r>
            <a:endParaRPr lang="zh-TW" altLang="en-US" dirty="0">
              <a:ea typeface="微軟正黑體" panose="020B0604030504040204" pitchFamily="34" charset="-120"/>
              <a:cs typeface="Arial" panose="020B0604020202020204"/>
            </a:endParaRPr>
          </a:p>
          <a:p>
            <a:r>
              <a:rPr lang="en-US" altLang="zh-TW" dirty="0">
                <a:ea typeface="微軟正黑體"/>
              </a:rPr>
              <a:t>#define CONV1_B_INT   (0)</a:t>
            </a:r>
            <a:endParaRPr lang="en-US" altLang="zh-TW" dirty="0">
              <a:ea typeface="微軟正黑體"/>
              <a:cs typeface="Arial"/>
            </a:endParaRPr>
          </a:p>
          <a:p>
            <a:r>
              <a:rPr lang="en-US" altLang="zh-TW" dirty="0">
                <a:ea typeface="微軟正黑體"/>
              </a:rPr>
              <a:t>#define CONV1_OUT_INT (4)</a:t>
            </a:r>
            <a:endParaRPr lang="en-US" altLang="zh-TW" dirty="0">
              <a:ea typeface="微軟正黑體"/>
              <a:cs typeface="Arial"/>
            </a:endParaRPr>
          </a:p>
        </p:txBody>
      </p:sp>
      <p:sp>
        <p:nvSpPr>
          <p:cNvPr id="6" name="TextBox 5">
            <a:extLst>
              <a:ext uri="{FF2B5EF4-FFF2-40B4-BE49-F238E27FC236}">
                <a16:creationId xmlns:a16="http://schemas.microsoft.com/office/drawing/2014/main" id="{EE66530A-271F-451E-B54B-678FD9FCA3A2}"/>
              </a:ext>
            </a:extLst>
          </p:cNvPr>
          <p:cNvSpPr txBox="1"/>
          <p:nvPr/>
        </p:nvSpPr>
        <p:spPr>
          <a:xfrm>
            <a:off x="1193800" y="1892300"/>
            <a:ext cx="105029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dirty="0">
                <a:ea typeface="微軟正黑體"/>
              </a:rPr>
              <a:t>const </a:t>
            </a:r>
            <a:r>
              <a:rPr lang="en-US" altLang="zh-TW" dirty="0" err="1">
                <a:ea typeface="微軟正黑體"/>
              </a:rPr>
              <a:t>w_type</a:t>
            </a:r>
            <a:r>
              <a:rPr lang="en-US" altLang="zh-TW" dirty="0">
                <a:ea typeface="微軟正黑體"/>
              </a:rPr>
              <a:t>  _W  L1_conv_wt_buf[CONV1_W_ELEMENTS] = {</a:t>
            </a:r>
            <a:endParaRPr lang="zh-TW" altLang="en-US" dirty="0">
              <a:ea typeface="微軟正黑體"/>
            </a:endParaRPr>
          </a:p>
          <a:p>
            <a:r>
              <a:rPr lang="en-US" altLang="zh-TW" dirty="0">
                <a:ea typeface="微軟正黑體"/>
              </a:rPr>
              <a:t> L1_WQ(-0.27608082),L1_WQ(0.1392435),L1_WQ(0.24875988),L1_WQ(-0.29018065),\</a:t>
            </a:r>
            <a:endParaRPr lang="en-US" altLang="zh-TW" dirty="0">
              <a:ea typeface="微軟正黑體"/>
              <a:cs typeface="Arial"/>
            </a:endParaRPr>
          </a:p>
          <a:p>
            <a:r>
              <a:rPr lang="en-US" altLang="zh-TW" dirty="0">
                <a:ea typeface="微軟正黑體"/>
              </a:rPr>
              <a:t> L1_WQ(0.000143734),L1_WQ(0.024988562),L1_WQ(-0.08530177),L1_WQ(0.16210964),\</a:t>
            </a:r>
            <a:endParaRPr lang="en-US" altLang="zh-TW" dirty="0">
              <a:ea typeface="微軟正黑體"/>
              <a:cs typeface="Arial"/>
            </a:endParaRPr>
          </a:p>
        </p:txBody>
      </p:sp>
      <p:sp>
        <p:nvSpPr>
          <p:cNvPr id="7" name="TextBox 6">
            <a:extLst>
              <a:ext uri="{FF2B5EF4-FFF2-40B4-BE49-F238E27FC236}">
                <a16:creationId xmlns:a16="http://schemas.microsoft.com/office/drawing/2014/main" id="{1758892F-86BC-41C2-B160-CCC71ACEA98E}"/>
              </a:ext>
            </a:extLst>
          </p:cNvPr>
          <p:cNvSpPr txBox="1"/>
          <p:nvPr/>
        </p:nvSpPr>
        <p:spPr>
          <a:xfrm>
            <a:off x="4864100" y="3606800"/>
            <a:ext cx="79121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dirty="0">
                <a:ea typeface="微軟正黑體"/>
              </a:rPr>
              <a:t>#define CONV1_W_FRAQ   (FRQ_BITS(CONV1_W_INT, </a:t>
            </a:r>
            <a:r>
              <a:rPr lang="en-US" altLang="zh-TW" dirty="0" err="1">
                <a:ea typeface="微軟正黑體"/>
              </a:rPr>
              <a:t>w_type</a:t>
            </a:r>
            <a:r>
              <a:rPr lang="en-US" altLang="zh-TW" dirty="0">
                <a:ea typeface="微軟正黑體"/>
              </a:rPr>
              <a:t>))</a:t>
            </a:r>
          </a:p>
          <a:p>
            <a:r>
              <a:rPr lang="en-US" altLang="zh-TW" dirty="0">
                <a:ea typeface="微軟正黑體"/>
              </a:rPr>
              <a:t>#define L1_WQ(</a:t>
            </a:r>
            <a:r>
              <a:rPr lang="en-US" altLang="zh-TW" dirty="0" err="1">
                <a:ea typeface="微軟正黑體"/>
              </a:rPr>
              <a:t>val</a:t>
            </a:r>
            <a:r>
              <a:rPr lang="en-US" altLang="zh-TW" dirty="0">
                <a:ea typeface="微軟正黑體"/>
              </a:rPr>
              <a:t>)   QMN(</a:t>
            </a:r>
            <a:r>
              <a:rPr lang="en-US" altLang="zh-TW" dirty="0" err="1">
                <a:ea typeface="微軟正黑體"/>
              </a:rPr>
              <a:t>w_type</a:t>
            </a:r>
            <a:r>
              <a:rPr lang="en-US" altLang="zh-TW" dirty="0">
                <a:ea typeface="微軟正黑體"/>
              </a:rPr>
              <a:t>, CONV1_W_FRAQ, </a:t>
            </a:r>
            <a:r>
              <a:rPr lang="en-US" altLang="zh-TW" dirty="0" err="1">
                <a:ea typeface="微軟正黑體"/>
              </a:rPr>
              <a:t>val</a:t>
            </a:r>
            <a:r>
              <a:rPr lang="en-US" altLang="zh-TW" dirty="0">
                <a:ea typeface="微軟正黑體"/>
              </a:rPr>
              <a:t>)</a:t>
            </a:r>
            <a:endParaRPr lang="en-US" altLang="zh-TW" dirty="0">
              <a:ea typeface="微軟正黑體"/>
              <a:cs typeface="Arial"/>
            </a:endParaRPr>
          </a:p>
        </p:txBody>
      </p:sp>
      <p:sp>
        <p:nvSpPr>
          <p:cNvPr id="8" name="TextBox 7">
            <a:extLst>
              <a:ext uri="{FF2B5EF4-FFF2-40B4-BE49-F238E27FC236}">
                <a16:creationId xmlns:a16="http://schemas.microsoft.com/office/drawing/2014/main" id="{0EFB12C9-D2A0-44B5-90A7-551C00B94E78}"/>
              </a:ext>
            </a:extLst>
          </p:cNvPr>
          <p:cNvSpPr txBox="1"/>
          <p:nvPr/>
        </p:nvSpPr>
        <p:spPr>
          <a:xfrm>
            <a:off x="1193800" y="5029200"/>
            <a:ext cx="47879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dirty="0">
                <a:ea typeface="微軟正黑體"/>
              </a:rPr>
              <a:t>#define CONV1_W_SHAPE {32,3,3,3}</a:t>
            </a:r>
          </a:p>
          <a:p>
            <a:r>
              <a:rPr lang="en-US" altLang="zh-TW" dirty="0">
                <a:ea typeface="微軟正黑體"/>
              </a:rPr>
              <a:t>#define CONV1_W_ELEMENTS (32*3*3*3)</a:t>
            </a:r>
            <a:endParaRPr lang="en-US" altLang="zh-TW" dirty="0">
              <a:ea typeface="微軟正黑體"/>
              <a:cs typeface="Arial"/>
            </a:endParaRPr>
          </a:p>
          <a:p>
            <a:r>
              <a:rPr lang="en-US" altLang="zh-TW" dirty="0">
                <a:ea typeface="微軟正黑體"/>
              </a:rPr>
              <a:t>#define CONV1_B_SHAPE {32}</a:t>
            </a:r>
            <a:endParaRPr lang="en-US" altLang="zh-TW" dirty="0">
              <a:ea typeface="微軟正黑體"/>
              <a:cs typeface="Arial"/>
            </a:endParaRPr>
          </a:p>
          <a:p>
            <a:r>
              <a:rPr lang="en-US" altLang="zh-TW" dirty="0">
                <a:ea typeface="微軟正黑體"/>
              </a:rPr>
              <a:t>#define CONV1_B_ELEMENTS (32)</a:t>
            </a:r>
            <a:endParaRPr lang="en-US" altLang="zh-TW" dirty="0">
              <a:ea typeface="微軟正黑體"/>
              <a:cs typeface="Arial"/>
            </a:endParaRPr>
          </a:p>
        </p:txBody>
      </p:sp>
    </p:spTree>
    <p:extLst>
      <p:ext uri="{BB962C8B-B14F-4D97-AF65-F5344CB8AC3E}">
        <p14:creationId xmlns:p14="http://schemas.microsoft.com/office/powerpoint/2010/main" val="3817142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19C6-9CBB-4CF2-8113-30E87D8708D1}"/>
              </a:ext>
            </a:extLst>
          </p:cNvPr>
          <p:cNvSpPr>
            <a:spLocks noGrp="1"/>
          </p:cNvSpPr>
          <p:nvPr>
            <p:ph type="title"/>
          </p:nvPr>
        </p:nvSpPr>
        <p:spPr/>
        <p:txBody>
          <a:bodyPr/>
          <a:lstStyle/>
          <a:p>
            <a:r>
              <a:rPr lang="en-US" altLang="zh-TW" sz="4400" dirty="0">
                <a:solidFill>
                  <a:schemeClr val="accent4">
                    <a:lumMod val="60000"/>
                    <a:lumOff val="40000"/>
                  </a:schemeClr>
                </a:solidFill>
                <a:ea typeface="+mj-lt"/>
                <a:cs typeface="+mj-lt"/>
              </a:rPr>
              <a:t>Using </a:t>
            </a:r>
            <a:r>
              <a:rPr lang="en-US" altLang="zh-TW" sz="4400" dirty="0" err="1">
                <a:solidFill>
                  <a:schemeClr val="accent4">
                    <a:lumMod val="60000"/>
                    <a:lumOff val="40000"/>
                  </a:schemeClr>
                </a:solidFill>
                <a:ea typeface="+mj-lt"/>
                <a:cs typeface="+mj-lt"/>
              </a:rPr>
              <a:t>embarc_mli</a:t>
            </a:r>
            <a:r>
              <a:rPr lang="en-US" altLang="zh-TW" sz="4400" dirty="0">
                <a:solidFill>
                  <a:schemeClr val="accent4">
                    <a:lumMod val="60000"/>
                    <a:lumOff val="40000"/>
                  </a:schemeClr>
                </a:solidFill>
                <a:ea typeface="+mj-lt"/>
                <a:cs typeface="+mj-lt"/>
              </a:rPr>
              <a:t> library</a:t>
            </a:r>
            <a:endParaRPr lang="zh-TW" sz="4400" b="0" dirty="0">
              <a:solidFill>
                <a:schemeClr val="accent4">
                  <a:lumMod val="60000"/>
                  <a:lumOff val="40000"/>
                </a:schemeClr>
              </a:solidFill>
              <a:ea typeface="+mj-lt"/>
              <a:cs typeface="+mj-lt"/>
            </a:endParaRPr>
          </a:p>
        </p:txBody>
      </p:sp>
      <p:sp>
        <p:nvSpPr>
          <p:cNvPr id="3" name="Content Placeholder 2">
            <a:extLst>
              <a:ext uri="{FF2B5EF4-FFF2-40B4-BE49-F238E27FC236}">
                <a16:creationId xmlns:a16="http://schemas.microsoft.com/office/drawing/2014/main" id="{21EBD946-5086-4EC1-AA97-09682A232C63}"/>
              </a:ext>
            </a:extLst>
          </p:cNvPr>
          <p:cNvSpPr>
            <a:spLocks noGrp="1"/>
          </p:cNvSpPr>
          <p:nvPr>
            <p:ph idx="1"/>
          </p:nvPr>
        </p:nvSpPr>
        <p:spPr/>
        <p:txBody>
          <a:bodyPr vert="horz" lIns="91440" tIns="45720" rIns="91440" bIns="45720" rtlCol="0" anchor="t">
            <a:normAutofit/>
          </a:bodyPr>
          <a:lstStyle/>
          <a:p>
            <a:pPr marL="164465" indent="-164465"/>
            <a:r>
              <a:rPr lang="en-US" altLang="zh-TW" b="1" dirty="0">
                <a:ea typeface="+mn-lt"/>
                <a:cs typeface="+mn-lt"/>
              </a:rPr>
              <a:t>Define layers' configuration</a:t>
            </a:r>
            <a:endParaRPr lang="en-US" altLang="zh-TW" dirty="0">
              <a:ea typeface="+mn-lt"/>
              <a:cs typeface="+mn-lt"/>
            </a:endParaRPr>
          </a:p>
          <a:p>
            <a:pPr marL="164465" indent="-164465">
              <a:buClr>
                <a:srgbClr val="000000"/>
              </a:buClr>
            </a:pPr>
            <a:endParaRPr lang="en-US" altLang="zh-TW" b="1" dirty="0">
              <a:ea typeface="+mn-lt"/>
              <a:cs typeface="+mn-lt"/>
            </a:endParaRPr>
          </a:p>
          <a:p>
            <a:pPr marL="164465" indent="-164465">
              <a:buClr>
                <a:srgbClr val="000000"/>
              </a:buClr>
            </a:pPr>
            <a:endParaRPr lang="en-US" altLang="zh-TW" b="1" dirty="0">
              <a:ea typeface="+mn-lt"/>
              <a:cs typeface="+mn-lt"/>
            </a:endParaRPr>
          </a:p>
          <a:p>
            <a:pPr marL="164465" indent="-164465">
              <a:buClr>
                <a:srgbClr val="000000"/>
              </a:buClr>
            </a:pPr>
            <a:endParaRPr lang="en-US" altLang="zh-TW" b="1" dirty="0">
              <a:ea typeface="+mn-lt"/>
              <a:cs typeface="+mn-lt"/>
            </a:endParaRPr>
          </a:p>
          <a:p>
            <a:pPr marL="164465" indent="-164465">
              <a:buClr>
                <a:srgbClr val="000000"/>
              </a:buClr>
            </a:pPr>
            <a:endParaRPr lang="en-US" altLang="zh-TW" b="1" dirty="0">
              <a:ea typeface="+mn-lt"/>
              <a:cs typeface="+mn-lt"/>
            </a:endParaRPr>
          </a:p>
          <a:p>
            <a:pPr marL="164465" indent="-164465">
              <a:buClr>
                <a:srgbClr val="000000"/>
              </a:buClr>
            </a:pPr>
            <a:endParaRPr lang="en-US" altLang="zh-TW" b="1" dirty="0">
              <a:ea typeface="+mn-lt"/>
              <a:cs typeface="+mn-lt"/>
            </a:endParaRPr>
          </a:p>
          <a:p>
            <a:pPr marL="164465" indent="-164465">
              <a:buClr>
                <a:srgbClr val="000000"/>
              </a:buClr>
            </a:pPr>
            <a:r>
              <a:rPr lang="en-US" altLang="zh-TW" b="1" dirty="0">
                <a:ea typeface="+mn-lt"/>
                <a:cs typeface="+mn-lt"/>
              </a:rPr>
              <a:t>Construct the model with functions in </a:t>
            </a:r>
            <a:r>
              <a:rPr lang="en-US" altLang="zh-TW" b="1" dirty="0" err="1">
                <a:ea typeface="+mn-lt"/>
                <a:cs typeface="+mn-lt"/>
              </a:rPr>
              <a:t>mli_kernal_api</a:t>
            </a:r>
            <a:r>
              <a:rPr lang="en-US" altLang="zh-TW" b="1" dirty="0">
                <a:ea typeface="+mn-lt"/>
                <a:cs typeface="+mn-lt"/>
              </a:rPr>
              <a:t> and </a:t>
            </a:r>
            <a:r>
              <a:rPr lang="en-US" altLang="zh-TW" b="1" dirty="0" err="1">
                <a:ea typeface="+mn-lt"/>
                <a:cs typeface="+mn-lt"/>
              </a:rPr>
              <a:t>mli_helpers_api</a:t>
            </a:r>
            <a:endParaRPr lang="en-US" altLang="zh-TW" dirty="0" err="1">
              <a:ea typeface="+mn-lt"/>
              <a:cs typeface="+mn-lt"/>
            </a:endParaRPr>
          </a:p>
          <a:p>
            <a:pPr lvl="1" indent="-164465">
              <a:buClr>
                <a:srgbClr val="000000"/>
              </a:buClr>
            </a:pPr>
            <a:r>
              <a:rPr lang="en-US" dirty="0">
                <a:ea typeface="+mn-lt"/>
                <a:cs typeface="+mn-lt"/>
              </a:rPr>
              <a:t>mli_krn_conv2d_chw_fx8</a:t>
            </a:r>
            <a:endParaRPr lang="en-US" altLang="zh-TW" b="1" dirty="0">
              <a:ea typeface="+mn-lt"/>
              <a:cs typeface="+mn-lt"/>
            </a:endParaRPr>
          </a:p>
          <a:p>
            <a:pPr lvl="1" indent="-164465">
              <a:buClr>
                <a:srgbClr val="000000"/>
              </a:buClr>
            </a:pPr>
            <a:r>
              <a:rPr lang="en-US" dirty="0">
                <a:ea typeface="+mn-lt"/>
                <a:cs typeface="+mn-lt"/>
              </a:rPr>
              <a:t>mli_krn_maxpool_chw_fx8</a:t>
            </a:r>
          </a:p>
          <a:p>
            <a:pPr lvl="1" indent="-164465">
              <a:buClr>
                <a:srgbClr val="000000"/>
              </a:buClr>
            </a:pPr>
            <a:r>
              <a:rPr lang="en-US" dirty="0">
                <a:ea typeface="+mn-lt"/>
                <a:cs typeface="+mn-lt"/>
              </a:rPr>
              <a:t>mli_krn_eltwise_add_fx8</a:t>
            </a:r>
            <a:endParaRPr lang="en-US" dirty="0">
              <a:ea typeface="微軟正黑體"/>
              <a:cs typeface="Arial"/>
            </a:endParaRPr>
          </a:p>
          <a:p>
            <a:pPr marL="164465" indent="-164465">
              <a:buClr>
                <a:srgbClr val="000000"/>
              </a:buClr>
            </a:pPr>
            <a:r>
              <a:rPr lang="en-US" b="1" dirty="0">
                <a:ea typeface="微軟正黑體"/>
                <a:cs typeface="Arial"/>
              </a:rPr>
              <a:t>Data preprocessing and model inference</a:t>
            </a:r>
          </a:p>
          <a:p>
            <a:pPr lvl="1" indent="-164465">
              <a:buClr>
                <a:srgbClr val="000000"/>
              </a:buClr>
            </a:pPr>
            <a:r>
              <a:rPr lang="en-US" dirty="0" err="1">
                <a:ea typeface="微軟正黑體"/>
                <a:cs typeface="Arial"/>
              </a:rPr>
              <a:t>seg_preprocessing</a:t>
            </a:r>
            <a:r>
              <a:rPr lang="en-US" dirty="0">
                <a:ea typeface="微軟正黑體"/>
                <a:cs typeface="Arial"/>
              </a:rPr>
              <a:t>( </a:t>
            </a:r>
            <a:r>
              <a:rPr lang="en-US" dirty="0" err="1">
                <a:ea typeface="微軟正黑體"/>
                <a:cs typeface="Arial"/>
              </a:rPr>
              <a:t>img</a:t>
            </a:r>
            <a:r>
              <a:rPr lang="en-US" dirty="0">
                <a:ea typeface="微軟正黑體"/>
                <a:cs typeface="Arial"/>
              </a:rPr>
              <a:t>, </a:t>
            </a:r>
            <a:r>
              <a:rPr lang="en-US" dirty="0" err="1">
                <a:ea typeface="微軟正黑體"/>
                <a:cs typeface="Arial"/>
              </a:rPr>
              <a:t>seg_net_input</a:t>
            </a:r>
            <a:r>
              <a:rPr lang="en-US" dirty="0">
                <a:ea typeface="微軟正黑體"/>
                <a:cs typeface="Arial"/>
              </a:rPr>
              <a:t>)</a:t>
            </a:r>
          </a:p>
          <a:p>
            <a:pPr lvl="1" indent="-164465">
              <a:buClr>
                <a:srgbClr val="000000"/>
              </a:buClr>
            </a:pPr>
            <a:r>
              <a:rPr lang="en-US" dirty="0" err="1">
                <a:ea typeface="微軟正黑體"/>
                <a:cs typeface="Arial"/>
              </a:rPr>
              <a:t>seg_net</a:t>
            </a:r>
            <a:r>
              <a:rPr lang="en-US" dirty="0">
                <a:ea typeface="微軟正黑體"/>
                <a:cs typeface="Arial"/>
              </a:rPr>
              <a:t>()</a:t>
            </a:r>
          </a:p>
          <a:p>
            <a:pPr marL="164465" indent="-164465">
              <a:buClr>
                <a:srgbClr val="000000"/>
              </a:buClr>
            </a:pPr>
            <a:endParaRPr lang="en-US" altLang="zh-TW" dirty="0">
              <a:ea typeface="微軟正黑體"/>
              <a:cs typeface="Arial"/>
            </a:endParaRPr>
          </a:p>
          <a:p>
            <a:pPr marL="164465" indent="-164465">
              <a:buClr>
                <a:srgbClr val="000000"/>
              </a:buClr>
            </a:pPr>
            <a:endParaRPr lang="zh-TW" altLang="en-US" dirty="0">
              <a:ea typeface="微軟正黑體"/>
              <a:cs typeface="Arial"/>
            </a:endParaRPr>
          </a:p>
        </p:txBody>
      </p:sp>
      <p:sp>
        <p:nvSpPr>
          <p:cNvPr id="4" name="TextBox 3">
            <a:extLst>
              <a:ext uri="{FF2B5EF4-FFF2-40B4-BE49-F238E27FC236}">
                <a16:creationId xmlns:a16="http://schemas.microsoft.com/office/drawing/2014/main" id="{6D27C5D1-26EE-43D1-8F80-7E80E9C818AE}"/>
              </a:ext>
            </a:extLst>
          </p:cNvPr>
          <p:cNvSpPr txBox="1"/>
          <p:nvPr/>
        </p:nvSpPr>
        <p:spPr>
          <a:xfrm>
            <a:off x="1155700" y="1930400"/>
            <a:ext cx="63119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dirty="0">
                <a:ea typeface="微軟正黑體"/>
              </a:rPr>
              <a:t>static const mli_conv2d_cfg </a:t>
            </a:r>
            <a:r>
              <a:rPr lang="en-US" altLang="zh-TW" dirty="0" err="1">
                <a:ea typeface="微軟正黑體"/>
              </a:rPr>
              <a:t>shared_conv_cfg</a:t>
            </a:r>
            <a:r>
              <a:rPr lang="en-US" altLang="zh-TW" dirty="0">
                <a:ea typeface="微軟正黑體"/>
              </a:rPr>
              <a:t> = {  </a:t>
            </a:r>
            <a:endParaRPr lang="en-US" altLang="zh-TW">
              <a:ea typeface="微軟正黑體"/>
            </a:endParaRPr>
          </a:p>
          <a:p>
            <a:r>
              <a:rPr lang="en-US" altLang="zh-TW" dirty="0">
                <a:ea typeface="微軟正黑體"/>
              </a:rPr>
              <a:t>    .</a:t>
            </a:r>
            <a:r>
              <a:rPr lang="en-US" altLang="zh-TW" dirty="0" err="1">
                <a:ea typeface="微軟正黑體"/>
              </a:rPr>
              <a:t>stride_height</a:t>
            </a:r>
            <a:r>
              <a:rPr lang="en-US" altLang="zh-TW" dirty="0">
                <a:ea typeface="微軟正黑體"/>
              </a:rPr>
              <a:t> = 1, .</a:t>
            </a:r>
            <a:r>
              <a:rPr lang="en-US" altLang="zh-TW" dirty="0" err="1">
                <a:ea typeface="微軟正黑體"/>
              </a:rPr>
              <a:t>stride_width</a:t>
            </a:r>
            <a:r>
              <a:rPr lang="en-US" altLang="zh-TW" dirty="0">
                <a:ea typeface="微軟正黑體"/>
              </a:rPr>
              <a:t> = 1,            </a:t>
            </a:r>
            <a:endParaRPr lang="en-US" altLang="zh-TW" dirty="0">
              <a:ea typeface="微軟正黑體"/>
              <a:cs typeface="Arial"/>
            </a:endParaRPr>
          </a:p>
          <a:p>
            <a:r>
              <a:rPr lang="en-US" altLang="zh-TW" dirty="0">
                <a:ea typeface="微軟正黑體"/>
              </a:rPr>
              <a:t>    .</a:t>
            </a:r>
            <a:r>
              <a:rPr lang="en-US" altLang="zh-TW" dirty="0" err="1">
                <a:ea typeface="微軟正黑體"/>
              </a:rPr>
              <a:t>padding_bottom</a:t>
            </a:r>
            <a:r>
              <a:rPr lang="en-US" altLang="zh-TW" dirty="0">
                <a:ea typeface="微軟正黑體"/>
              </a:rPr>
              <a:t> = 1, .</a:t>
            </a:r>
            <a:r>
              <a:rPr lang="en-US" altLang="zh-TW" dirty="0" err="1">
                <a:ea typeface="微軟正黑體"/>
              </a:rPr>
              <a:t>padding_top</a:t>
            </a:r>
            <a:r>
              <a:rPr lang="en-US" altLang="zh-TW" dirty="0">
                <a:ea typeface="微軟正黑體"/>
              </a:rPr>
              <a:t> = 1,         </a:t>
            </a:r>
            <a:endParaRPr lang="en-US" altLang="zh-TW" dirty="0">
              <a:ea typeface="微軟正黑體"/>
              <a:cs typeface="Arial"/>
            </a:endParaRPr>
          </a:p>
          <a:p>
            <a:r>
              <a:rPr lang="en-US" altLang="zh-TW" dirty="0">
                <a:ea typeface="微軟正黑體"/>
              </a:rPr>
              <a:t>    .</a:t>
            </a:r>
            <a:r>
              <a:rPr lang="en-US" altLang="zh-TW" dirty="0" err="1">
                <a:ea typeface="微軟正黑體"/>
              </a:rPr>
              <a:t>padding_left</a:t>
            </a:r>
            <a:r>
              <a:rPr lang="en-US" altLang="zh-TW" dirty="0">
                <a:ea typeface="微軟正黑體"/>
              </a:rPr>
              <a:t> = 1, .</a:t>
            </a:r>
            <a:r>
              <a:rPr lang="en-US" altLang="zh-TW" dirty="0" err="1">
                <a:ea typeface="微軟正黑體"/>
              </a:rPr>
              <a:t>padding_right</a:t>
            </a:r>
            <a:r>
              <a:rPr lang="en-US" altLang="zh-TW" dirty="0">
                <a:ea typeface="微軟正黑體"/>
              </a:rPr>
              <a:t> = 1,</a:t>
            </a:r>
            <a:endParaRPr lang="en-US" altLang="zh-TW" dirty="0">
              <a:ea typeface="微軟正黑體"/>
              <a:cs typeface="Arial"/>
            </a:endParaRPr>
          </a:p>
          <a:p>
            <a:r>
              <a:rPr lang="en-US" altLang="zh-TW" dirty="0">
                <a:ea typeface="微軟正黑體"/>
              </a:rPr>
              <a:t>    .</a:t>
            </a:r>
            <a:r>
              <a:rPr lang="en-US" altLang="zh-TW" dirty="0" err="1">
                <a:ea typeface="微軟正黑體"/>
              </a:rPr>
              <a:t>relu.type</a:t>
            </a:r>
            <a:r>
              <a:rPr lang="en-US" altLang="zh-TW" dirty="0">
                <a:ea typeface="微軟正黑體"/>
              </a:rPr>
              <a:t> = MLI_RELU_GEN           </a:t>
            </a:r>
            <a:endParaRPr lang="en-US" altLang="zh-TW" dirty="0">
              <a:ea typeface="微軟正黑體"/>
              <a:cs typeface="Arial"/>
            </a:endParaRPr>
          </a:p>
          <a:p>
            <a:r>
              <a:rPr lang="en-US" altLang="zh-TW" dirty="0">
                <a:ea typeface="微軟正黑體"/>
              </a:rPr>
              <a:t>};</a:t>
            </a:r>
            <a:endParaRPr lang="en-US" altLang="zh-TW" dirty="0">
              <a:ea typeface="微軟正黑體"/>
              <a:cs typeface="Arial"/>
            </a:endParaRPr>
          </a:p>
        </p:txBody>
      </p:sp>
    </p:spTree>
    <p:extLst>
      <p:ext uri="{BB962C8B-B14F-4D97-AF65-F5344CB8AC3E}">
        <p14:creationId xmlns:p14="http://schemas.microsoft.com/office/powerpoint/2010/main" val="1612226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81AB94-CAC7-4858-AA0C-D4AAA922875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56223" y="278656"/>
            <a:ext cx="1704558" cy="843134"/>
          </a:xfrm>
          <a:prstGeom prst="rect">
            <a:avLst/>
          </a:prstGeom>
          <a:noFill/>
        </p:spPr>
      </p:pic>
    </p:spTree>
    <p:extLst>
      <p:ext uri="{BB962C8B-B14F-4D97-AF65-F5344CB8AC3E}">
        <p14:creationId xmlns:p14="http://schemas.microsoft.com/office/powerpoint/2010/main" val="3069646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Agenda</a:t>
            </a:r>
            <a:endParaRPr lang="en-US" dirty="0"/>
          </a:p>
        </p:txBody>
      </p:sp>
      <p:sp>
        <p:nvSpPr>
          <p:cNvPr id="3" name="Text Placeholder 2"/>
          <p:cNvSpPr>
            <a:spLocks noGrp="1"/>
          </p:cNvSpPr>
          <p:nvPr>
            <p:ph type="body" sz="quarter" idx="10"/>
          </p:nvPr>
        </p:nvSpPr>
        <p:spPr/>
        <p:txBody>
          <a:bodyPr/>
          <a:lstStyle/>
          <a:p>
            <a:pPr marL="342900" indent="-342900">
              <a:lnSpc>
                <a:spcPct val="150000"/>
              </a:lnSpc>
              <a:spcBef>
                <a:spcPts val="0"/>
              </a:spcBef>
              <a:buClr>
                <a:srgbClr val="7030A0"/>
              </a:buClr>
              <a:buFont typeface="Wingdings" pitchFamily="2" charset="2"/>
              <a:buChar char="n"/>
            </a:pPr>
            <a:r>
              <a:rPr lang="en-US" altLang="zh-TW" dirty="0"/>
              <a:t>Introduction</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Technology</a:t>
            </a:r>
            <a:r>
              <a:rPr lang="zh-TW" altLang="en-US" dirty="0">
                <a:solidFill>
                  <a:schemeClr val="bg2">
                    <a:lumMod val="65000"/>
                  </a:schemeClr>
                </a:solidFill>
              </a:rPr>
              <a:t> </a:t>
            </a:r>
            <a:r>
              <a:rPr lang="en-US" altLang="zh-TW" dirty="0">
                <a:solidFill>
                  <a:schemeClr val="bg2">
                    <a:lumMod val="65000"/>
                  </a:schemeClr>
                </a:solidFill>
              </a:rPr>
              <a:t>Breakthrough</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Results</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Conclusion</a:t>
            </a:r>
          </a:p>
          <a:p>
            <a:pPr marL="342900" indent="-342900">
              <a:lnSpc>
                <a:spcPct val="150000"/>
              </a:lnSpc>
              <a:spcBef>
                <a:spcPts val="0"/>
              </a:spcBef>
              <a:buClr>
                <a:srgbClr val="7030A0"/>
              </a:buClr>
              <a:buFont typeface="Wingdings" pitchFamily="2" charset="2"/>
              <a:buChar char="n"/>
            </a:pPr>
            <a:r>
              <a:rPr lang="en-US" altLang="zh-CN" dirty="0">
                <a:solidFill>
                  <a:schemeClr val="bg2">
                    <a:lumMod val="65000"/>
                  </a:schemeClr>
                </a:solidFill>
              </a:rPr>
              <a:t>References</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Appendix</a:t>
            </a:r>
            <a:endParaRPr lang="en-US" altLang="zh-CN" dirty="0">
              <a:solidFill>
                <a:schemeClr val="bg2">
                  <a:lumMod val="65000"/>
                </a:schemeClr>
              </a:solidFill>
            </a:endParaRPr>
          </a:p>
        </p:txBody>
      </p:sp>
      <p:sp>
        <p:nvSpPr>
          <p:cNvPr id="4" name="AutoShape 131" descr="globe pic"/>
          <p:cNvSpPr>
            <a:spLocks noChangeArrowheads="1"/>
          </p:cNvSpPr>
          <p:nvPr/>
        </p:nvSpPr>
        <p:spPr bwMode="auto">
          <a:xfrm>
            <a:off x="8085433" y="3258829"/>
            <a:ext cx="2582567" cy="2419351"/>
          </a:xfrm>
          <a:prstGeom prst="roundRect">
            <a:avLst>
              <a:gd name="adj" fmla="val 0"/>
            </a:avLst>
          </a:prstGeom>
          <a:blipFill dpi="0" rotWithShape="1">
            <a:blip r:embed="rId3" cstate="print">
              <a:extLst>
                <a:ext uri="{28A0092B-C50C-407E-A947-70E740481C1C}">
                  <a14:useLocalDpi xmlns:a14="http://schemas.microsoft.com/office/drawing/2010/main" val="0"/>
                </a:ext>
              </a:extLst>
            </a:blip>
            <a:srcRect/>
            <a:stretch>
              <a:fillRect/>
            </a:stretch>
          </a:blipFill>
          <a:ln w="12700" algn="ctr">
            <a:solidFill>
              <a:schemeClr val="tx1"/>
            </a:solidFill>
            <a:round/>
            <a:headEnd/>
            <a:tailEnd/>
          </a:ln>
          <a:effectLst>
            <a:outerShdw blurRad="152400" dist="241300" dir="8100000" algn="r" rotWithShape="0">
              <a:prstClr val="black">
                <a:alpha val="28000"/>
              </a:prstClr>
            </a:outerShdw>
          </a:effectLst>
        </p:spPr>
        <p:txBody>
          <a:bodyPr wrap="none" anchor="ctr"/>
          <a:lstStyle/>
          <a:p>
            <a:pPr>
              <a:defRPr/>
            </a:pPr>
            <a:endParaRPr lang="en-US" sz="1400" kern="0" dirty="0">
              <a:solidFill>
                <a:sysClr val="windowText" lastClr="000000"/>
              </a:solidFill>
              <a:cs typeface="Arial" charset="0"/>
            </a:endParaRPr>
          </a:p>
        </p:txBody>
      </p:sp>
    </p:spTree>
    <p:extLst>
      <p:ext uri="{BB962C8B-B14F-4D97-AF65-F5344CB8AC3E}">
        <p14:creationId xmlns:p14="http://schemas.microsoft.com/office/powerpoint/2010/main" val="3514754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a:xfrm>
            <a:off x="609600" y="68574"/>
            <a:ext cx="11581896" cy="1143000"/>
          </a:xfrm>
        </p:spPr>
        <p:txBody>
          <a:bodyPr>
            <a:normAutofit/>
          </a:bodyPr>
          <a:lstStyle/>
          <a:p>
            <a:r>
              <a:rPr lang="en-US" altLang="zh-TW" sz="4000" dirty="0">
                <a:solidFill>
                  <a:schemeClr val="accent4">
                    <a:lumMod val="60000"/>
                    <a:lumOff val="40000"/>
                  </a:schemeClr>
                </a:solidFill>
                <a:ea typeface="黑体"/>
              </a:rPr>
              <a:t>Motivation – 3A</a:t>
            </a:r>
            <a:endParaRPr lang="en-US" sz="4000" dirty="0">
              <a:solidFill>
                <a:schemeClr val="accent4">
                  <a:lumMod val="60000"/>
                  <a:lumOff val="40000"/>
                </a:schemeClr>
              </a:solidFill>
            </a:endParaRPr>
          </a:p>
        </p:txBody>
      </p:sp>
      <p:grpSp>
        <p:nvGrpSpPr>
          <p:cNvPr id="5" name="Group 99">
            <a:extLst>
              <a:ext uri="{FF2B5EF4-FFF2-40B4-BE49-F238E27FC236}">
                <a16:creationId xmlns:a16="http://schemas.microsoft.com/office/drawing/2014/main" id="{FBF52BB1-41BE-E04A-BA2A-99F64B450891}"/>
              </a:ext>
            </a:extLst>
          </p:cNvPr>
          <p:cNvGrpSpPr>
            <a:grpSpLocks noChangeAspect="1"/>
          </p:cNvGrpSpPr>
          <p:nvPr/>
        </p:nvGrpSpPr>
        <p:grpSpPr>
          <a:xfrm>
            <a:off x="7383607" y="3552542"/>
            <a:ext cx="1980000" cy="1980000"/>
            <a:chOff x="1466851" y="1754971"/>
            <a:chExt cx="2362200" cy="2362200"/>
          </a:xfrm>
          <a:solidFill>
            <a:schemeClr val="accent1">
              <a:lumMod val="40000"/>
              <a:lumOff val="60000"/>
            </a:schemeClr>
          </a:solidFill>
        </p:grpSpPr>
        <p:sp>
          <p:nvSpPr>
            <p:cNvPr id="6" name="Oval 100">
              <a:extLst>
                <a:ext uri="{FF2B5EF4-FFF2-40B4-BE49-F238E27FC236}">
                  <a16:creationId xmlns:a16="http://schemas.microsoft.com/office/drawing/2014/main" id="{70B4DFB2-7A0D-FA4B-9776-6D52E5127482}"/>
                </a:ext>
              </a:extLst>
            </p:cNvPr>
            <p:cNvSpPr/>
            <p:nvPr/>
          </p:nvSpPr>
          <p:spPr>
            <a:xfrm>
              <a:off x="1466851" y="1754971"/>
              <a:ext cx="2362200" cy="2362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101">
              <a:extLst>
                <a:ext uri="{FF2B5EF4-FFF2-40B4-BE49-F238E27FC236}">
                  <a16:creationId xmlns:a16="http://schemas.microsoft.com/office/drawing/2014/main" id="{AB3E9BBB-0C8B-414E-A3C0-9A429FD70F22}"/>
                </a:ext>
              </a:extLst>
            </p:cNvPr>
            <p:cNvPicPr>
              <a:picLocks noChangeAspect="1"/>
            </p:cNvPicPr>
            <p:nvPr/>
          </p:nvPicPr>
          <p:blipFill>
            <a:blip r:embed="rId3"/>
            <a:stretch>
              <a:fillRect/>
            </a:stretch>
          </p:blipFill>
          <p:spPr>
            <a:xfrm>
              <a:off x="1619252" y="1907373"/>
              <a:ext cx="2057396" cy="2057396"/>
            </a:xfrm>
            <a:prstGeom prst="ellipse">
              <a:avLst/>
            </a:prstGeom>
            <a:grpFill/>
          </p:spPr>
        </p:pic>
      </p:grpSp>
      <p:grpSp>
        <p:nvGrpSpPr>
          <p:cNvPr id="8" name="Group 102">
            <a:extLst>
              <a:ext uri="{FF2B5EF4-FFF2-40B4-BE49-F238E27FC236}">
                <a16:creationId xmlns:a16="http://schemas.microsoft.com/office/drawing/2014/main" id="{A8DD7840-D0E3-CC49-A190-9A8B9A84F228}"/>
              </a:ext>
            </a:extLst>
          </p:cNvPr>
          <p:cNvGrpSpPr>
            <a:grpSpLocks noChangeAspect="1"/>
          </p:cNvGrpSpPr>
          <p:nvPr/>
        </p:nvGrpSpPr>
        <p:grpSpPr>
          <a:xfrm>
            <a:off x="3075112" y="3552542"/>
            <a:ext cx="1980000" cy="1980000"/>
            <a:chOff x="4388156" y="1754971"/>
            <a:chExt cx="2362200" cy="2362200"/>
          </a:xfrm>
          <a:solidFill>
            <a:srgbClr val="03A1A4"/>
          </a:solidFill>
        </p:grpSpPr>
        <p:sp>
          <p:nvSpPr>
            <p:cNvPr id="9" name="Oval 103">
              <a:extLst>
                <a:ext uri="{FF2B5EF4-FFF2-40B4-BE49-F238E27FC236}">
                  <a16:creationId xmlns:a16="http://schemas.microsoft.com/office/drawing/2014/main" id="{08E1863D-72D3-2A40-B7C6-F79446278FAA}"/>
                </a:ext>
              </a:extLst>
            </p:cNvPr>
            <p:cNvSpPr/>
            <p:nvPr/>
          </p:nvSpPr>
          <p:spPr>
            <a:xfrm>
              <a:off x="4388156" y="1754971"/>
              <a:ext cx="2362200" cy="2362200"/>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104">
              <a:extLst>
                <a:ext uri="{FF2B5EF4-FFF2-40B4-BE49-F238E27FC236}">
                  <a16:creationId xmlns:a16="http://schemas.microsoft.com/office/drawing/2014/main" id="{214185CC-E730-5847-809F-C1EF299C1A0A}"/>
                </a:ext>
              </a:extLst>
            </p:cNvPr>
            <p:cNvPicPr>
              <a:picLocks noChangeAspect="1"/>
            </p:cNvPicPr>
            <p:nvPr/>
          </p:nvPicPr>
          <p:blipFill>
            <a:blip r:embed="rId4"/>
            <a:stretch>
              <a:fillRect/>
            </a:stretch>
          </p:blipFill>
          <p:spPr>
            <a:xfrm>
              <a:off x="4540557" y="2136237"/>
              <a:ext cx="2057396" cy="1599666"/>
            </a:xfrm>
            <a:prstGeom prst="ellipse">
              <a:avLst/>
            </a:prstGeom>
            <a:grpFill/>
          </p:spPr>
        </p:pic>
      </p:grpSp>
      <p:grpSp>
        <p:nvGrpSpPr>
          <p:cNvPr id="11" name="Group 105">
            <a:extLst>
              <a:ext uri="{FF2B5EF4-FFF2-40B4-BE49-F238E27FC236}">
                <a16:creationId xmlns:a16="http://schemas.microsoft.com/office/drawing/2014/main" id="{13714F6D-1248-7C41-A6C7-146FDAF4FFD1}"/>
              </a:ext>
            </a:extLst>
          </p:cNvPr>
          <p:cNvGrpSpPr>
            <a:grpSpLocks noChangeAspect="1"/>
          </p:cNvGrpSpPr>
          <p:nvPr/>
        </p:nvGrpSpPr>
        <p:grpSpPr>
          <a:xfrm>
            <a:off x="5053701" y="586799"/>
            <a:ext cx="1980000" cy="1980000"/>
            <a:chOff x="7245656" y="1754971"/>
            <a:chExt cx="2362200" cy="2362200"/>
          </a:xfrm>
          <a:solidFill>
            <a:srgbClr val="EE9524"/>
          </a:solidFill>
        </p:grpSpPr>
        <p:sp>
          <p:nvSpPr>
            <p:cNvPr id="12" name="Oval 106">
              <a:extLst>
                <a:ext uri="{FF2B5EF4-FFF2-40B4-BE49-F238E27FC236}">
                  <a16:creationId xmlns:a16="http://schemas.microsoft.com/office/drawing/2014/main" id="{C3505DC7-5A72-F043-B8A2-44BC22A7A39A}"/>
                </a:ext>
              </a:extLst>
            </p:cNvPr>
            <p:cNvSpPr/>
            <p:nvPr/>
          </p:nvSpPr>
          <p:spPr>
            <a:xfrm>
              <a:off x="7245656" y="1754971"/>
              <a:ext cx="2362200" cy="2362200"/>
            </a:xfrm>
            <a:prstGeom prst="ellipse">
              <a:avLst/>
            </a:prstGeom>
            <a:solidFill>
              <a:srgbClr val="3C5997"/>
            </a:solidFill>
            <a:ln>
              <a:solidFill>
                <a:srgbClr val="3C5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07">
              <a:extLst>
                <a:ext uri="{FF2B5EF4-FFF2-40B4-BE49-F238E27FC236}">
                  <a16:creationId xmlns:a16="http://schemas.microsoft.com/office/drawing/2014/main" id="{E3502AC7-E58A-C441-8610-540DA699E38F}"/>
                </a:ext>
              </a:extLst>
            </p:cNvPr>
            <p:cNvPicPr>
              <a:picLocks noChangeAspect="1"/>
            </p:cNvPicPr>
            <p:nvPr/>
          </p:nvPicPr>
          <p:blipFill>
            <a:blip r:embed="rId5"/>
            <a:stretch>
              <a:fillRect/>
            </a:stretch>
          </p:blipFill>
          <p:spPr>
            <a:xfrm>
              <a:off x="7385154" y="2180241"/>
              <a:ext cx="2087695" cy="1511658"/>
            </a:xfrm>
            <a:prstGeom prst="ellipse">
              <a:avLst/>
            </a:prstGeom>
            <a:noFill/>
            <a:ln>
              <a:solidFill>
                <a:srgbClr val="3C5997"/>
              </a:solidFill>
            </a:ln>
            <a:effectLst/>
          </p:spPr>
        </p:pic>
      </p:grpSp>
      <p:grpSp>
        <p:nvGrpSpPr>
          <p:cNvPr id="19" name="Group 121">
            <a:extLst>
              <a:ext uri="{FF2B5EF4-FFF2-40B4-BE49-F238E27FC236}">
                <a16:creationId xmlns:a16="http://schemas.microsoft.com/office/drawing/2014/main" id="{A74F879A-773B-B54B-BDCC-490D117C405F}"/>
              </a:ext>
            </a:extLst>
          </p:cNvPr>
          <p:cNvGrpSpPr/>
          <p:nvPr/>
        </p:nvGrpSpPr>
        <p:grpSpPr>
          <a:xfrm>
            <a:off x="2709615" y="5584566"/>
            <a:ext cx="2710989" cy="773468"/>
            <a:chOff x="3143050" y="4416136"/>
            <a:chExt cx="3048141" cy="956583"/>
          </a:xfrm>
        </p:grpSpPr>
        <p:sp>
          <p:nvSpPr>
            <p:cNvPr id="20" name="TextBox 122">
              <a:extLst>
                <a:ext uri="{FF2B5EF4-FFF2-40B4-BE49-F238E27FC236}">
                  <a16:creationId xmlns:a16="http://schemas.microsoft.com/office/drawing/2014/main" id="{BCCAE83B-1672-CC47-9BC9-07EF9D3D5E9B}"/>
                </a:ext>
              </a:extLst>
            </p:cNvPr>
            <p:cNvSpPr txBox="1"/>
            <p:nvPr/>
          </p:nvSpPr>
          <p:spPr>
            <a:xfrm>
              <a:off x="3344736" y="4416136"/>
              <a:ext cx="2644771" cy="570962"/>
            </a:xfrm>
            <a:prstGeom prst="rect">
              <a:avLst/>
            </a:prstGeom>
            <a:noFill/>
          </p:spPr>
          <p:txBody>
            <a:bodyPr wrap="square" rtlCol="0">
              <a:spAutoFit/>
            </a:bodyPr>
            <a:lstStyle/>
            <a:p>
              <a:pPr algn="ctr"/>
              <a:r>
                <a:rPr lang="en-US" altLang="zh-TW" sz="2400" b="1" dirty="0" err="1">
                  <a:solidFill>
                    <a:srgbClr val="03A1A4"/>
                  </a:solidFill>
                  <a:latin typeface="Tw Cen MT" panose="020B0602020104020603" pitchFamily="34" charset="77"/>
                  <a:ea typeface="微軟正黑體" panose="020B0604030504040204" pitchFamily="34" charset="-120"/>
                </a:rPr>
                <a:t>AIoT</a:t>
              </a:r>
              <a:endParaRPr lang="en-US" sz="2400" b="1" dirty="0">
                <a:solidFill>
                  <a:srgbClr val="03A1A4"/>
                </a:solidFill>
                <a:latin typeface="Tw Cen MT" panose="020B0602020104020603" pitchFamily="34" charset="77"/>
                <a:ea typeface="微軟正黑體" panose="020B0604030504040204" pitchFamily="34" charset="-120"/>
              </a:endParaRPr>
            </a:p>
          </p:txBody>
        </p:sp>
        <p:sp>
          <p:nvSpPr>
            <p:cNvPr id="22" name="TextBox 124">
              <a:extLst>
                <a:ext uri="{FF2B5EF4-FFF2-40B4-BE49-F238E27FC236}">
                  <a16:creationId xmlns:a16="http://schemas.microsoft.com/office/drawing/2014/main" id="{A4B3B649-F473-E742-A62B-7FB95FE599A7}"/>
                </a:ext>
              </a:extLst>
            </p:cNvPr>
            <p:cNvSpPr txBox="1"/>
            <p:nvPr/>
          </p:nvSpPr>
          <p:spPr>
            <a:xfrm>
              <a:off x="3143050" y="4915949"/>
              <a:ext cx="3048141" cy="456770"/>
            </a:xfrm>
            <a:prstGeom prst="rect">
              <a:avLst/>
            </a:prstGeom>
            <a:noFill/>
          </p:spPr>
          <p:txBody>
            <a:bodyPr wrap="square" rtlCol="0">
              <a:spAutoFit/>
            </a:bodyPr>
            <a:lstStyle/>
            <a:p>
              <a:pPr algn="ctr"/>
              <a:r>
                <a:rPr lang="en-US" b="1" dirty="0">
                  <a:solidFill>
                    <a:schemeClr val="bg1">
                      <a:lumMod val="65000"/>
                    </a:schemeClr>
                  </a:solidFill>
                  <a:latin typeface="微軟正黑體" panose="020B0604030504040204" pitchFamily="34" charset="-120"/>
                  <a:ea typeface="微軟正黑體" panose="020B0604030504040204" pitchFamily="34" charset="-120"/>
                </a:rPr>
                <a:t>Connect the World</a:t>
              </a:r>
            </a:p>
          </p:txBody>
        </p:sp>
      </p:grpSp>
      <p:grpSp>
        <p:nvGrpSpPr>
          <p:cNvPr id="23" name="Group 22">
            <a:extLst>
              <a:ext uri="{FF2B5EF4-FFF2-40B4-BE49-F238E27FC236}">
                <a16:creationId xmlns:a16="http://schemas.microsoft.com/office/drawing/2014/main" id="{BC015AF7-1996-1B41-9BED-BC6035414F5D}"/>
              </a:ext>
            </a:extLst>
          </p:cNvPr>
          <p:cNvGrpSpPr/>
          <p:nvPr/>
        </p:nvGrpSpPr>
        <p:grpSpPr>
          <a:xfrm>
            <a:off x="4527451" y="2667199"/>
            <a:ext cx="3251688" cy="824795"/>
            <a:chOff x="6191192" y="4416136"/>
            <a:chExt cx="3048141" cy="1204492"/>
          </a:xfrm>
        </p:grpSpPr>
        <p:sp>
          <p:nvSpPr>
            <p:cNvPr id="24" name="TextBox 23">
              <a:extLst>
                <a:ext uri="{FF2B5EF4-FFF2-40B4-BE49-F238E27FC236}">
                  <a16:creationId xmlns:a16="http://schemas.microsoft.com/office/drawing/2014/main" id="{59D709F3-A45B-2E4E-A686-4BBD4F4DFE85}"/>
                </a:ext>
              </a:extLst>
            </p:cNvPr>
            <p:cNvSpPr txBox="1"/>
            <p:nvPr/>
          </p:nvSpPr>
          <p:spPr>
            <a:xfrm>
              <a:off x="6392877" y="4416136"/>
              <a:ext cx="2644771" cy="674194"/>
            </a:xfrm>
            <a:prstGeom prst="rect">
              <a:avLst/>
            </a:prstGeom>
            <a:noFill/>
          </p:spPr>
          <p:txBody>
            <a:bodyPr wrap="square" rtlCol="0">
              <a:spAutoFit/>
            </a:bodyPr>
            <a:lstStyle/>
            <a:p>
              <a:pPr algn="ctr"/>
              <a:r>
                <a:rPr lang="en-US" altLang="zh-TW" sz="2400" b="1" dirty="0">
                  <a:solidFill>
                    <a:srgbClr val="3C5997"/>
                  </a:solidFill>
                  <a:latin typeface="Tw Cen MT" panose="020B0602020104020603" pitchFamily="34" charset="0"/>
                </a:rPr>
                <a:t>Augmented Reality</a:t>
              </a:r>
              <a:endParaRPr lang="en-US" sz="2400" b="1" dirty="0">
                <a:solidFill>
                  <a:srgbClr val="3C5997"/>
                </a:solidFill>
                <a:latin typeface="Tw Cen MT" panose="020B0602020104020603" pitchFamily="34" charset="0"/>
              </a:endParaRPr>
            </a:p>
          </p:txBody>
        </p:sp>
        <p:sp>
          <p:nvSpPr>
            <p:cNvPr id="26" name="TextBox 128">
              <a:extLst>
                <a:ext uri="{FF2B5EF4-FFF2-40B4-BE49-F238E27FC236}">
                  <a16:creationId xmlns:a16="http://schemas.microsoft.com/office/drawing/2014/main" id="{EC33F5C3-679F-0F4D-B0B2-443C6772305C}"/>
                </a:ext>
              </a:extLst>
            </p:cNvPr>
            <p:cNvSpPr txBox="1"/>
            <p:nvPr/>
          </p:nvSpPr>
          <p:spPr>
            <a:xfrm>
              <a:off x="6191192" y="5081273"/>
              <a:ext cx="3048141" cy="539355"/>
            </a:xfrm>
            <a:prstGeom prst="rect">
              <a:avLst/>
            </a:prstGeom>
            <a:noFill/>
          </p:spPr>
          <p:txBody>
            <a:bodyPr wrap="square" rtlCol="0">
              <a:spAutoFit/>
            </a:bodyPr>
            <a:lstStyle/>
            <a:p>
              <a:pPr algn="ctr"/>
              <a:r>
                <a:rPr lang="en-US" altLang="zh-TW" b="1" dirty="0">
                  <a:solidFill>
                    <a:schemeClr val="bg1">
                      <a:lumMod val="65000"/>
                    </a:schemeClr>
                  </a:solidFill>
                  <a:latin typeface="微軟正黑體" panose="020B0604030504040204" pitchFamily="34" charset="-120"/>
                  <a:ea typeface="微軟正黑體" panose="020B0604030504040204" pitchFamily="34" charset="-120"/>
                </a:rPr>
                <a:t>Understand the World</a:t>
              </a:r>
              <a:endParaRPr lang="en-US" b="1" dirty="0">
                <a:solidFill>
                  <a:schemeClr val="bg1">
                    <a:lumMod val="65000"/>
                  </a:schemeClr>
                </a:solidFill>
                <a:latin typeface="微軟正黑體" panose="020B0604030504040204" pitchFamily="34" charset="-120"/>
                <a:ea typeface="微軟正黑體" panose="020B0604030504040204" pitchFamily="34" charset="-120"/>
              </a:endParaRPr>
            </a:p>
          </p:txBody>
        </p:sp>
      </p:grpSp>
      <p:grpSp>
        <p:nvGrpSpPr>
          <p:cNvPr id="27" name="Group 117">
            <a:extLst>
              <a:ext uri="{FF2B5EF4-FFF2-40B4-BE49-F238E27FC236}">
                <a16:creationId xmlns:a16="http://schemas.microsoft.com/office/drawing/2014/main" id="{70E50F22-07C9-0045-B369-B8C23648378D}"/>
              </a:ext>
            </a:extLst>
          </p:cNvPr>
          <p:cNvGrpSpPr/>
          <p:nvPr/>
        </p:nvGrpSpPr>
        <p:grpSpPr>
          <a:xfrm>
            <a:off x="7200902" y="5564605"/>
            <a:ext cx="2383506" cy="830995"/>
            <a:chOff x="243860" y="4416136"/>
            <a:chExt cx="3089583" cy="1005094"/>
          </a:xfrm>
        </p:grpSpPr>
        <p:sp>
          <p:nvSpPr>
            <p:cNvPr id="28" name="TextBox 118">
              <a:extLst>
                <a:ext uri="{FF2B5EF4-FFF2-40B4-BE49-F238E27FC236}">
                  <a16:creationId xmlns:a16="http://schemas.microsoft.com/office/drawing/2014/main" id="{58B4353E-A690-294C-AD91-A0220D34A67A}"/>
                </a:ext>
              </a:extLst>
            </p:cNvPr>
            <p:cNvSpPr txBox="1"/>
            <p:nvPr/>
          </p:nvSpPr>
          <p:spPr>
            <a:xfrm>
              <a:off x="466266" y="4416136"/>
              <a:ext cx="2644771" cy="558386"/>
            </a:xfrm>
            <a:prstGeom prst="rect">
              <a:avLst/>
            </a:prstGeom>
            <a:noFill/>
          </p:spPr>
          <p:txBody>
            <a:bodyPr wrap="square" rtlCol="0">
              <a:spAutoFit/>
            </a:bodyPr>
            <a:lstStyle/>
            <a:p>
              <a:pPr algn="ctr"/>
              <a:r>
                <a:rPr lang="en-US" sz="2400" b="1" dirty="0">
                  <a:solidFill>
                    <a:schemeClr val="accent1">
                      <a:lumMod val="40000"/>
                      <a:lumOff val="60000"/>
                    </a:schemeClr>
                  </a:solidFill>
                  <a:latin typeface="Tw Cen MT" panose="020B0602020104020603" pitchFamily="34" charset="77"/>
                  <a:ea typeface="微軟正黑體" panose="020B0604030504040204" pitchFamily="34" charset="-120"/>
                </a:rPr>
                <a:t>ARC </a:t>
              </a:r>
              <a:r>
                <a:rPr lang="en-US" sz="2400" b="1" dirty="0" err="1">
                  <a:solidFill>
                    <a:schemeClr val="accent1">
                      <a:lumMod val="40000"/>
                      <a:lumOff val="60000"/>
                    </a:schemeClr>
                  </a:solidFill>
                  <a:latin typeface="Tw Cen MT" panose="020B0602020104020603" pitchFamily="34" charset="77"/>
                  <a:ea typeface="微軟正黑體" panose="020B0604030504040204" pitchFamily="34" charset="-120"/>
                </a:rPr>
                <a:t>IoTdk</a:t>
              </a:r>
              <a:endParaRPr lang="en-US" sz="2400" b="1" dirty="0">
                <a:solidFill>
                  <a:schemeClr val="accent1">
                    <a:lumMod val="40000"/>
                    <a:lumOff val="60000"/>
                  </a:schemeClr>
                </a:solidFill>
                <a:latin typeface="Tw Cen MT" panose="020B0602020104020603" pitchFamily="34" charset="77"/>
                <a:ea typeface="微軟正黑體" panose="020B0604030504040204" pitchFamily="34" charset="-120"/>
              </a:endParaRPr>
            </a:p>
          </p:txBody>
        </p:sp>
        <p:sp>
          <p:nvSpPr>
            <p:cNvPr id="30" name="TextBox 120">
              <a:extLst>
                <a:ext uri="{FF2B5EF4-FFF2-40B4-BE49-F238E27FC236}">
                  <a16:creationId xmlns:a16="http://schemas.microsoft.com/office/drawing/2014/main" id="{19FD7EDE-6A5D-D540-B8B8-3505C7BEA800}"/>
                </a:ext>
              </a:extLst>
            </p:cNvPr>
            <p:cNvSpPr txBox="1"/>
            <p:nvPr/>
          </p:nvSpPr>
          <p:spPr>
            <a:xfrm>
              <a:off x="243860" y="4974521"/>
              <a:ext cx="3089583" cy="446709"/>
            </a:xfrm>
            <a:prstGeom prst="rect">
              <a:avLst/>
            </a:prstGeom>
            <a:noFill/>
          </p:spPr>
          <p:txBody>
            <a:bodyPr wrap="square" rtlCol="0">
              <a:spAutoFit/>
            </a:bodyPr>
            <a:lstStyle/>
            <a:p>
              <a:pPr algn="ctr"/>
              <a:r>
                <a:rPr lang="en-US" b="1" dirty="0">
                  <a:solidFill>
                    <a:schemeClr val="bg1">
                      <a:lumMod val="65000"/>
                    </a:schemeClr>
                  </a:solidFill>
                  <a:latin typeface="微軟正黑體" panose="020B0604030504040204" pitchFamily="34" charset="-120"/>
                  <a:ea typeface="微軟正黑體" panose="020B0604030504040204" pitchFamily="34" charset="-120"/>
                </a:rPr>
                <a:t>Compute the World</a:t>
              </a:r>
            </a:p>
          </p:txBody>
        </p:sp>
      </p:grpSp>
      <p:cxnSp>
        <p:nvCxnSpPr>
          <p:cNvPr id="31" name="直線單箭頭接點 134">
            <a:extLst>
              <a:ext uri="{FF2B5EF4-FFF2-40B4-BE49-F238E27FC236}">
                <a16:creationId xmlns:a16="http://schemas.microsoft.com/office/drawing/2014/main" id="{37CED40F-7DDE-0C49-843C-507B2D9F6FD2}"/>
              </a:ext>
            </a:extLst>
          </p:cNvPr>
          <p:cNvCxnSpPr/>
          <p:nvPr/>
        </p:nvCxnSpPr>
        <p:spPr>
          <a:xfrm flipV="1">
            <a:off x="4063811" y="2340903"/>
            <a:ext cx="923246" cy="953466"/>
          </a:xfrm>
          <a:prstGeom prst="straightConnector1">
            <a:avLst/>
          </a:prstGeom>
          <a:ln w="57150">
            <a:solidFill>
              <a:srgbClr val="5D737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134">
            <a:extLst>
              <a:ext uri="{FF2B5EF4-FFF2-40B4-BE49-F238E27FC236}">
                <a16:creationId xmlns:a16="http://schemas.microsoft.com/office/drawing/2014/main" id="{D3CFE4D8-D946-B648-9EF7-E0E7D44DBEFD}"/>
              </a:ext>
            </a:extLst>
          </p:cNvPr>
          <p:cNvCxnSpPr>
            <a:cxnSpLocks/>
          </p:cNvCxnSpPr>
          <p:nvPr/>
        </p:nvCxnSpPr>
        <p:spPr>
          <a:xfrm>
            <a:off x="7200902" y="2361732"/>
            <a:ext cx="822689" cy="932637"/>
          </a:xfrm>
          <a:prstGeom prst="straightConnector1">
            <a:avLst/>
          </a:prstGeom>
          <a:ln w="57150">
            <a:solidFill>
              <a:srgbClr val="5D737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134">
            <a:extLst>
              <a:ext uri="{FF2B5EF4-FFF2-40B4-BE49-F238E27FC236}">
                <a16:creationId xmlns:a16="http://schemas.microsoft.com/office/drawing/2014/main" id="{67C37555-200D-EF48-9F7C-817750C9F94B}"/>
              </a:ext>
            </a:extLst>
          </p:cNvPr>
          <p:cNvCxnSpPr>
            <a:cxnSpLocks/>
          </p:cNvCxnSpPr>
          <p:nvPr/>
        </p:nvCxnSpPr>
        <p:spPr>
          <a:xfrm flipH="1">
            <a:off x="5438089" y="4607559"/>
            <a:ext cx="1430413" cy="0"/>
          </a:xfrm>
          <a:prstGeom prst="straightConnector1">
            <a:avLst/>
          </a:prstGeom>
          <a:ln w="57150">
            <a:solidFill>
              <a:srgbClr val="5D737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503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anim calcmode="lin" valueType="num">
                                      <p:cBhvr>
                                        <p:cTn id="27" dur="500" fill="hold"/>
                                        <p:tgtEl>
                                          <p:spTgt spid="19"/>
                                        </p:tgtEl>
                                        <p:attrNameLst>
                                          <p:attrName>ppt_x</p:attrName>
                                        </p:attrNameLst>
                                      </p:cBhvr>
                                      <p:tavLst>
                                        <p:tav tm="0">
                                          <p:val>
                                            <p:strVal val="#ppt_x"/>
                                          </p:val>
                                        </p:tav>
                                        <p:tav tm="100000">
                                          <p:val>
                                            <p:strVal val="#ppt_x"/>
                                          </p:val>
                                        </p:tav>
                                      </p:tavLst>
                                    </p:anim>
                                    <p:anim calcmode="lin" valueType="num">
                                      <p:cBhvr>
                                        <p:cTn id="2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anim calcmode="lin" valueType="num">
                                      <p:cBhvr>
                                        <p:cTn id="38" dur="500" fill="hold"/>
                                        <p:tgtEl>
                                          <p:spTgt spid="23"/>
                                        </p:tgtEl>
                                        <p:attrNameLst>
                                          <p:attrName>ppt_x</p:attrName>
                                        </p:attrNameLst>
                                      </p:cBhvr>
                                      <p:tavLst>
                                        <p:tav tm="0">
                                          <p:val>
                                            <p:strVal val="#ppt_x"/>
                                          </p:val>
                                        </p:tav>
                                        <p:tav tm="100000">
                                          <p:val>
                                            <p:strVal val="#ppt_x"/>
                                          </p:val>
                                        </p:tav>
                                      </p:tavLst>
                                    </p:anim>
                                    <p:anim calcmode="lin" valueType="num">
                                      <p:cBhvr>
                                        <p:cTn id="3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up)">
                                      <p:cBhvr>
                                        <p:cTn id="44" dur="500"/>
                                        <p:tgtEl>
                                          <p:spTgt spid="32"/>
                                        </p:tgtEl>
                                      </p:cBhvr>
                                    </p:animEffect>
                                  </p:childTnLst>
                                </p:cTn>
                              </p:par>
                            </p:childTnLst>
                          </p:cTn>
                        </p:par>
                        <p:par>
                          <p:cTn id="45" fill="hold">
                            <p:stCondLst>
                              <p:cond delay="500"/>
                            </p:stCondLst>
                            <p:childTnLst>
                              <p:par>
                                <p:cTn id="46" presetID="42" presetClass="entr" presetSubtype="0"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anim calcmode="lin" valueType="num">
                                      <p:cBhvr>
                                        <p:cTn id="49" dur="500" fill="hold"/>
                                        <p:tgtEl>
                                          <p:spTgt spid="27"/>
                                        </p:tgtEl>
                                        <p:attrNameLst>
                                          <p:attrName>ppt_x</p:attrName>
                                        </p:attrNameLst>
                                      </p:cBhvr>
                                      <p:tavLst>
                                        <p:tav tm="0">
                                          <p:val>
                                            <p:strVal val="#ppt_x"/>
                                          </p:val>
                                        </p:tav>
                                        <p:tav tm="100000">
                                          <p:val>
                                            <p:strVal val="#ppt_x"/>
                                          </p:val>
                                        </p:tav>
                                      </p:tavLst>
                                    </p:anim>
                                    <p:anim calcmode="lin" valueType="num">
                                      <p:cBhvr>
                                        <p:cTn id="5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right)">
                                      <p:cBhvr>
                                        <p:cTn id="5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normAutofit/>
          </a:bodyPr>
          <a:lstStyle/>
          <a:p>
            <a:r>
              <a:rPr lang="en-US" altLang="zh-CN" sz="4000" dirty="0">
                <a:solidFill>
                  <a:schemeClr val="accent4">
                    <a:lumMod val="60000"/>
                    <a:lumOff val="40000"/>
                  </a:schemeClr>
                </a:solidFill>
                <a:ea typeface="黑体"/>
              </a:rPr>
              <a:t>Prospect</a:t>
            </a:r>
            <a:endParaRPr lang="en-US" sz="4000" dirty="0">
              <a:solidFill>
                <a:schemeClr val="accent4">
                  <a:lumMod val="60000"/>
                  <a:lumOff val="40000"/>
                </a:schemeClr>
              </a:solidFill>
            </a:endParaRPr>
          </a:p>
        </p:txBody>
      </p:sp>
      <p:pic>
        <p:nvPicPr>
          <p:cNvPr id="2" name="圖片 2" descr="一張含有 地板, 室內, 建築物, 橙色 的圖片&#10;&#10;描述是以非常高的可信度產生">
            <a:extLst>
              <a:ext uri="{FF2B5EF4-FFF2-40B4-BE49-F238E27FC236}">
                <a16:creationId xmlns:a16="http://schemas.microsoft.com/office/drawing/2014/main" id="{1264137A-B473-43B8-BCEC-FC912D7B4730}"/>
              </a:ext>
            </a:extLst>
          </p:cNvPr>
          <p:cNvPicPr>
            <a:picLocks noChangeAspect="1"/>
          </p:cNvPicPr>
          <p:nvPr/>
        </p:nvPicPr>
        <p:blipFill>
          <a:blip r:embed="rId3"/>
          <a:stretch>
            <a:fillRect/>
          </a:stretch>
        </p:blipFill>
        <p:spPr>
          <a:xfrm>
            <a:off x="12191496" y="2294637"/>
            <a:ext cx="3684488" cy="2075994"/>
          </a:xfrm>
          <a:prstGeom prst="rect">
            <a:avLst/>
          </a:prstGeom>
        </p:spPr>
      </p:pic>
      <p:cxnSp>
        <p:nvCxnSpPr>
          <p:cNvPr id="40" name="Straight Connector 95">
            <a:extLst>
              <a:ext uri="{FF2B5EF4-FFF2-40B4-BE49-F238E27FC236}">
                <a16:creationId xmlns:a16="http://schemas.microsoft.com/office/drawing/2014/main" id="{A32DC7EE-1A88-4246-B8F6-EC0145B3A15B}"/>
              </a:ext>
            </a:extLst>
          </p:cNvPr>
          <p:cNvCxnSpPr>
            <a:cxnSpLocks/>
            <a:endCxn id="47" idx="2"/>
          </p:cNvCxnSpPr>
          <p:nvPr/>
        </p:nvCxnSpPr>
        <p:spPr>
          <a:xfrm>
            <a:off x="2900433" y="3689417"/>
            <a:ext cx="30640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1" name="Group 96">
            <a:extLst>
              <a:ext uri="{FF2B5EF4-FFF2-40B4-BE49-F238E27FC236}">
                <a16:creationId xmlns:a16="http://schemas.microsoft.com/office/drawing/2014/main" id="{2988EE85-F51D-1347-B003-A34DBF387214}"/>
              </a:ext>
            </a:extLst>
          </p:cNvPr>
          <p:cNvGrpSpPr/>
          <p:nvPr/>
        </p:nvGrpSpPr>
        <p:grpSpPr>
          <a:xfrm>
            <a:off x="2689339" y="3583870"/>
            <a:ext cx="211094" cy="211094"/>
            <a:chOff x="1677812" y="4248152"/>
            <a:chExt cx="211094" cy="211094"/>
          </a:xfrm>
        </p:grpSpPr>
        <p:sp>
          <p:nvSpPr>
            <p:cNvPr id="42" name="Oval 97">
              <a:extLst>
                <a:ext uri="{FF2B5EF4-FFF2-40B4-BE49-F238E27FC236}">
                  <a16:creationId xmlns:a16="http://schemas.microsoft.com/office/drawing/2014/main" id="{618501A7-C849-844B-9D2E-B82139AA6693}"/>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98">
              <a:extLst>
                <a:ext uri="{FF2B5EF4-FFF2-40B4-BE49-F238E27FC236}">
                  <a16:creationId xmlns:a16="http://schemas.microsoft.com/office/drawing/2014/main" id="{DC2DBE2A-086D-F640-95EF-F89913683B7C}"/>
                </a:ext>
              </a:extLst>
            </p:cNvPr>
            <p:cNvSpPr/>
            <p:nvPr/>
          </p:nvSpPr>
          <p:spPr>
            <a:xfrm>
              <a:off x="1708100" y="4278440"/>
              <a:ext cx="150518" cy="150518"/>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4" name="Straight Connector 99">
            <a:extLst>
              <a:ext uri="{FF2B5EF4-FFF2-40B4-BE49-F238E27FC236}">
                <a16:creationId xmlns:a16="http://schemas.microsoft.com/office/drawing/2014/main" id="{11DF6091-05AF-8A4E-8B3E-082F9107B819}"/>
              </a:ext>
            </a:extLst>
          </p:cNvPr>
          <p:cNvCxnSpPr>
            <a:cxnSpLocks/>
            <a:endCxn id="50" idx="2"/>
          </p:cNvCxnSpPr>
          <p:nvPr/>
        </p:nvCxnSpPr>
        <p:spPr>
          <a:xfrm>
            <a:off x="6114952" y="3689417"/>
            <a:ext cx="3090863"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5" name="Group 100">
            <a:extLst>
              <a:ext uri="{FF2B5EF4-FFF2-40B4-BE49-F238E27FC236}">
                <a16:creationId xmlns:a16="http://schemas.microsoft.com/office/drawing/2014/main" id="{F62BAA89-B783-4A45-99FB-6292F3A5177B}"/>
              </a:ext>
            </a:extLst>
          </p:cNvPr>
          <p:cNvGrpSpPr/>
          <p:nvPr/>
        </p:nvGrpSpPr>
        <p:grpSpPr>
          <a:xfrm>
            <a:off x="5934146" y="3583870"/>
            <a:ext cx="211094" cy="211094"/>
            <a:chOff x="3855819" y="4248152"/>
            <a:chExt cx="211094" cy="211094"/>
          </a:xfrm>
        </p:grpSpPr>
        <p:sp>
          <p:nvSpPr>
            <p:cNvPr id="46" name="Oval 101">
              <a:extLst>
                <a:ext uri="{FF2B5EF4-FFF2-40B4-BE49-F238E27FC236}">
                  <a16:creationId xmlns:a16="http://schemas.microsoft.com/office/drawing/2014/main" id="{7D0FA352-9E68-734B-96D6-080254EA9472}"/>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102">
              <a:extLst>
                <a:ext uri="{FF2B5EF4-FFF2-40B4-BE49-F238E27FC236}">
                  <a16:creationId xmlns:a16="http://schemas.microsoft.com/office/drawing/2014/main" id="{775477E6-63CB-9647-B0CA-C7EC72CF3392}"/>
                </a:ext>
              </a:extLst>
            </p:cNvPr>
            <p:cNvSpPr/>
            <p:nvPr/>
          </p:nvSpPr>
          <p:spPr>
            <a:xfrm>
              <a:off x="3886107" y="4278440"/>
              <a:ext cx="150518" cy="150518"/>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103">
            <a:extLst>
              <a:ext uri="{FF2B5EF4-FFF2-40B4-BE49-F238E27FC236}">
                <a16:creationId xmlns:a16="http://schemas.microsoft.com/office/drawing/2014/main" id="{2EE7EB68-C2FA-CF44-BB47-D906BEE0192A}"/>
              </a:ext>
            </a:extLst>
          </p:cNvPr>
          <p:cNvGrpSpPr/>
          <p:nvPr/>
        </p:nvGrpSpPr>
        <p:grpSpPr>
          <a:xfrm>
            <a:off x="9175527" y="3583870"/>
            <a:ext cx="211094" cy="211094"/>
            <a:chOff x="5973250" y="4248152"/>
            <a:chExt cx="211094" cy="211094"/>
          </a:xfrm>
        </p:grpSpPr>
        <p:sp>
          <p:nvSpPr>
            <p:cNvPr id="49" name="Oval 104">
              <a:extLst>
                <a:ext uri="{FF2B5EF4-FFF2-40B4-BE49-F238E27FC236}">
                  <a16:creationId xmlns:a16="http://schemas.microsoft.com/office/drawing/2014/main" id="{C6F4F29C-B92D-2141-A168-7CB4D89D233A}"/>
                </a:ext>
              </a:extLst>
            </p:cNvPr>
            <p:cNvSpPr/>
            <p:nvPr/>
          </p:nvSpPr>
          <p:spPr>
            <a:xfrm>
              <a:off x="5973250"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105">
              <a:extLst>
                <a:ext uri="{FF2B5EF4-FFF2-40B4-BE49-F238E27FC236}">
                  <a16:creationId xmlns:a16="http://schemas.microsoft.com/office/drawing/2014/main" id="{EC740A1E-94EB-0D4F-8421-0980F9EF2B14}"/>
                </a:ext>
              </a:extLst>
            </p:cNvPr>
            <p:cNvSpPr/>
            <p:nvPr/>
          </p:nvSpPr>
          <p:spPr>
            <a:xfrm>
              <a:off x="6003538" y="4278440"/>
              <a:ext cx="150518" cy="150518"/>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106">
            <a:extLst>
              <a:ext uri="{FF2B5EF4-FFF2-40B4-BE49-F238E27FC236}">
                <a16:creationId xmlns:a16="http://schemas.microsoft.com/office/drawing/2014/main" id="{3E08FA9A-F70A-3F42-B20E-1B4DA275DE35}"/>
              </a:ext>
            </a:extLst>
          </p:cNvPr>
          <p:cNvGrpSpPr/>
          <p:nvPr/>
        </p:nvGrpSpPr>
        <p:grpSpPr>
          <a:xfrm>
            <a:off x="1644953" y="4432898"/>
            <a:ext cx="2289049" cy="1072131"/>
            <a:chOff x="1514240" y="4607336"/>
            <a:chExt cx="2289049" cy="1072131"/>
          </a:xfrm>
        </p:grpSpPr>
        <p:sp>
          <p:nvSpPr>
            <p:cNvPr id="52" name="TextBox 107">
              <a:extLst>
                <a:ext uri="{FF2B5EF4-FFF2-40B4-BE49-F238E27FC236}">
                  <a16:creationId xmlns:a16="http://schemas.microsoft.com/office/drawing/2014/main" id="{9F00290D-45FF-D247-AAE5-68C858684638}"/>
                </a:ext>
              </a:extLst>
            </p:cNvPr>
            <p:cNvSpPr txBox="1"/>
            <p:nvPr/>
          </p:nvSpPr>
          <p:spPr>
            <a:xfrm>
              <a:off x="1514240" y="4607336"/>
              <a:ext cx="2289049" cy="646331"/>
            </a:xfrm>
            <a:prstGeom prst="rect">
              <a:avLst/>
            </a:prstGeom>
            <a:noFill/>
          </p:spPr>
          <p:txBody>
            <a:bodyPr wrap="square" rtlCol="0">
              <a:spAutoFit/>
            </a:bodyPr>
            <a:lstStyle/>
            <a:p>
              <a:pPr algn="ctr"/>
              <a:r>
                <a:rPr lang="en-US" b="1" dirty="0">
                  <a:solidFill>
                    <a:schemeClr val="tx1">
                      <a:lumMod val="75000"/>
                      <a:lumOff val="25000"/>
                    </a:schemeClr>
                  </a:solidFill>
                  <a:latin typeface="微軟正黑體" panose="020B0604030504040204" pitchFamily="34" charset="-120"/>
                  <a:ea typeface="微軟正黑體" panose="020B0604030504040204" pitchFamily="34" charset="-120"/>
                </a:rPr>
                <a:t>Motivation – </a:t>
              </a:r>
            </a:p>
            <a:p>
              <a:pPr algn="ctr"/>
              <a:r>
                <a:rPr lang="en-US" b="1" dirty="0">
                  <a:solidFill>
                    <a:schemeClr val="tx1">
                      <a:lumMod val="75000"/>
                      <a:lumOff val="25000"/>
                    </a:schemeClr>
                  </a:solidFill>
                  <a:latin typeface="微軟正黑體" panose="020B0604030504040204" pitchFamily="34" charset="-120"/>
                  <a:ea typeface="微軟正黑體" panose="020B0604030504040204" pitchFamily="34" charset="-120"/>
                </a:rPr>
                <a:t>3A</a:t>
              </a:r>
            </a:p>
          </p:txBody>
        </p:sp>
        <p:sp>
          <p:nvSpPr>
            <p:cNvPr id="53" name="TextBox 108">
              <a:extLst>
                <a:ext uri="{FF2B5EF4-FFF2-40B4-BE49-F238E27FC236}">
                  <a16:creationId xmlns:a16="http://schemas.microsoft.com/office/drawing/2014/main" id="{7B479D58-397C-B245-A104-CB13B20A1CEF}"/>
                </a:ext>
              </a:extLst>
            </p:cNvPr>
            <p:cNvSpPr txBox="1"/>
            <p:nvPr/>
          </p:nvSpPr>
          <p:spPr>
            <a:xfrm>
              <a:off x="1747864" y="5217802"/>
              <a:ext cx="1849733" cy="461665"/>
            </a:xfrm>
            <a:prstGeom prst="rect">
              <a:avLst/>
            </a:prstGeom>
            <a:noFill/>
          </p:spPr>
          <p:txBody>
            <a:bodyPr wrap="square" rtlCol="0">
              <a:spAutoFit/>
            </a:bodyPr>
            <a:lstStyle/>
            <a:p>
              <a:pPr algn="ctr"/>
              <a:r>
                <a:rPr lang="en-US" sz="1200" dirty="0">
                  <a:solidFill>
                    <a:schemeClr val="tx1">
                      <a:lumMod val="75000"/>
                      <a:lumOff val="25000"/>
                    </a:schemeClr>
                  </a:solidFill>
                  <a:latin typeface="微軟正黑體" panose="020B0604030504040204" pitchFamily="34" charset="-120"/>
                  <a:ea typeface="微軟正黑體" panose="020B0604030504040204" pitchFamily="34" charset="-120"/>
                </a:rPr>
                <a:t>How to produce something interesting?</a:t>
              </a:r>
            </a:p>
          </p:txBody>
        </p:sp>
      </p:grpSp>
      <p:sp>
        <p:nvSpPr>
          <p:cNvPr id="54" name="TextBox 109">
            <a:extLst>
              <a:ext uri="{FF2B5EF4-FFF2-40B4-BE49-F238E27FC236}">
                <a16:creationId xmlns:a16="http://schemas.microsoft.com/office/drawing/2014/main" id="{BC37C46D-994A-3F4A-B6EA-3755766BAC6F}"/>
              </a:ext>
            </a:extLst>
          </p:cNvPr>
          <p:cNvSpPr txBox="1"/>
          <p:nvPr/>
        </p:nvSpPr>
        <p:spPr>
          <a:xfrm>
            <a:off x="1658918" y="3870223"/>
            <a:ext cx="2289049" cy="584775"/>
          </a:xfrm>
          <a:prstGeom prst="rect">
            <a:avLst/>
          </a:prstGeom>
          <a:noFill/>
        </p:spPr>
        <p:txBody>
          <a:bodyPr wrap="square" rtlCol="0">
            <a:spAutoFit/>
          </a:bodyPr>
          <a:lstStyle/>
          <a:p>
            <a:pPr algn="ctr"/>
            <a:r>
              <a:rPr lang="en-US" sz="3200" b="1" dirty="0">
                <a:solidFill>
                  <a:srgbClr val="FF5969"/>
                </a:solidFill>
                <a:latin typeface="Tw Cen MT" panose="020B0602020104020603" pitchFamily="34" charset="0"/>
              </a:rPr>
              <a:t>Start</a:t>
            </a:r>
          </a:p>
        </p:txBody>
      </p:sp>
      <p:grpSp>
        <p:nvGrpSpPr>
          <p:cNvPr id="55" name="Group 110">
            <a:extLst>
              <a:ext uri="{FF2B5EF4-FFF2-40B4-BE49-F238E27FC236}">
                <a16:creationId xmlns:a16="http://schemas.microsoft.com/office/drawing/2014/main" id="{97134EAA-AEAE-1540-9B85-A1982E9930A8}"/>
              </a:ext>
            </a:extLst>
          </p:cNvPr>
          <p:cNvGrpSpPr/>
          <p:nvPr/>
        </p:nvGrpSpPr>
        <p:grpSpPr>
          <a:xfrm>
            <a:off x="4891073" y="4405718"/>
            <a:ext cx="2289049" cy="1130860"/>
            <a:chOff x="1514240" y="4569236"/>
            <a:chExt cx="2289049" cy="1130860"/>
          </a:xfrm>
        </p:grpSpPr>
        <p:sp>
          <p:nvSpPr>
            <p:cNvPr id="56" name="TextBox 111">
              <a:extLst>
                <a:ext uri="{FF2B5EF4-FFF2-40B4-BE49-F238E27FC236}">
                  <a16:creationId xmlns:a16="http://schemas.microsoft.com/office/drawing/2014/main" id="{24787BE4-3AA2-CC45-9117-BD1682362623}"/>
                </a:ext>
              </a:extLst>
            </p:cNvPr>
            <p:cNvSpPr txBox="1"/>
            <p:nvPr/>
          </p:nvSpPr>
          <p:spPr>
            <a:xfrm>
              <a:off x="1514240" y="4569236"/>
              <a:ext cx="2289049" cy="646331"/>
            </a:xfrm>
            <a:prstGeom prst="rect">
              <a:avLst/>
            </a:prstGeom>
            <a:noFill/>
          </p:spPr>
          <p:txBody>
            <a:bodyPr wrap="square" rtlCol="0">
              <a:spAutoFit/>
            </a:bodyPr>
            <a:lstStyle/>
            <a:p>
              <a:pPr algn="ct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Front-Vehicle Detection</a:t>
              </a:r>
              <a:endParaRPr 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7" name="TextBox 112">
              <a:extLst>
                <a:ext uri="{FF2B5EF4-FFF2-40B4-BE49-F238E27FC236}">
                  <a16:creationId xmlns:a16="http://schemas.microsoft.com/office/drawing/2014/main" id="{C0962EF5-D904-FA46-92BA-E00D1578E232}"/>
                </a:ext>
              </a:extLst>
            </p:cNvPr>
            <p:cNvSpPr txBox="1"/>
            <p:nvPr/>
          </p:nvSpPr>
          <p:spPr>
            <a:xfrm>
              <a:off x="1733898" y="5238431"/>
              <a:ext cx="1849733" cy="461665"/>
            </a:xfrm>
            <a:prstGeom prst="rect">
              <a:avLst/>
            </a:prstGeom>
            <a:noFill/>
          </p:spPr>
          <p:txBody>
            <a:bodyPr wrap="square" rtlCol="0">
              <a:spAutoFit/>
            </a:bodyPr>
            <a:lstStyle/>
            <a:p>
              <a:pPr algn="ct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rPr>
                <a:t>Urban scenes is easier to get, e.g. CityScapes</a:t>
              </a:r>
              <a:endParaRPr lang="en-US" sz="1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pSp>
      <p:sp>
        <p:nvSpPr>
          <p:cNvPr id="58" name="TextBox 113">
            <a:extLst>
              <a:ext uri="{FF2B5EF4-FFF2-40B4-BE49-F238E27FC236}">
                <a16:creationId xmlns:a16="http://schemas.microsoft.com/office/drawing/2014/main" id="{056A0A9B-984C-FE4A-82EE-EFE936ADCB5D}"/>
              </a:ext>
            </a:extLst>
          </p:cNvPr>
          <p:cNvSpPr txBox="1"/>
          <p:nvPr/>
        </p:nvSpPr>
        <p:spPr>
          <a:xfrm>
            <a:off x="4900663" y="3870223"/>
            <a:ext cx="2289049" cy="584775"/>
          </a:xfrm>
          <a:prstGeom prst="rect">
            <a:avLst/>
          </a:prstGeom>
          <a:noFill/>
        </p:spPr>
        <p:txBody>
          <a:bodyPr wrap="square" rtlCol="0">
            <a:spAutoFit/>
          </a:bodyPr>
          <a:lstStyle/>
          <a:p>
            <a:pPr algn="ctr"/>
            <a:r>
              <a:rPr lang="en-US" sz="3200" b="1" dirty="0">
                <a:solidFill>
                  <a:srgbClr val="52CBBE"/>
                </a:solidFill>
                <a:latin typeface="Tw Cen MT" panose="020B0602020104020603" pitchFamily="34" charset="0"/>
              </a:rPr>
              <a:t>Think</a:t>
            </a:r>
          </a:p>
        </p:txBody>
      </p:sp>
      <p:grpSp>
        <p:nvGrpSpPr>
          <p:cNvPr id="59" name="Group 114">
            <a:extLst>
              <a:ext uri="{FF2B5EF4-FFF2-40B4-BE49-F238E27FC236}">
                <a16:creationId xmlns:a16="http://schemas.microsoft.com/office/drawing/2014/main" id="{B5929CFA-4F96-1C49-826C-E2475A9DCCCC}"/>
              </a:ext>
            </a:extLst>
          </p:cNvPr>
          <p:cNvGrpSpPr/>
          <p:nvPr/>
        </p:nvGrpSpPr>
        <p:grpSpPr>
          <a:xfrm>
            <a:off x="8153752" y="4413848"/>
            <a:ext cx="2289049" cy="1296475"/>
            <a:chOff x="1514240" y="4588286"/>
            <a:chExt cx="2289049" cy="1296475"/>
          </a:xfrm>
        </p:grpSpPr>
        <p:sp>
          <p:nvSpPr>
            <p:cNvPr id="60" name="TextBox 115">
              <a:extLst>
                <a:ext uri="{FF2B5EF4-FFF2-40B4-BE49-F238E27FC236}">
                  <a16:creationId xmlns:a16="http://schemas.microsoft.com/office/drawing/2014/main" id="{24CA9B77-DF30-924B-9303-93F25E017B42}"/>
                </a:ext>
              </a:extLst>
            </p:cNvPr>
            <p:cNvSpPr txBox="1"/>
            <p:nvPr/>
          </p:nvSpPr>
          <p:spPr>
            <a:xfrm>
              <a:off x="1514240" y="4588286"/>
              <a:ext cx="2289049" cy="646331"/>
            </a:xfrm>
            <a:prstGeom prst="rect">
              <a:avLst/>
            </a:prstGeom>
            <a:noFill/>
          </p:spPr>
          <p:txBody>
            <a:bodyPr wrap="square" rtlCol="0">
              <a:spAutoFit/>
            </a:bodyPr>
            <a:lstStyle/>
            <a:p>
              <a:pPr algn="ct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Smart Movement Robot</a:t>
              </a:r>
            </a:p>
          </p:txBody>
        </p:sp>
        <p:sp>
          <p:nvSpPr>
            <p:cNvPr id="61" name="TextBox 116">
              <a:extLst>
                <a:ext uri="{FF2B5EF4-FFF2-40B4-BE49-F238E27FC236}">
                  <a16:creationId xmlns:a16="http://schemas.microsoft.com/office/drawing/2014/main" id="{A1C86CC4-58B7-E248-AF6A-0584964DB2F0}"/>
                </a:ext>
              </a:extLst>
            </p:cNvPr>
            <p:cNvSpPr txBox="1"/>
            <p:nvPr/>
          </p:nvSpPr>
          <p:spPr>
            <a:xfrm>
              <a:off x="1721732" y="5238430"/>
              <a:ext cx="1849733" cy="646331"/>
            </a:xfrm>
            <a:prstGeom prst="rect">
              <a:avLst/>
            </a:prstGeom>
            <a:noFill/>
          </p:spPr>
          <p:txBody>
            <a:bodyPr wrap="square" rtlCol="0">
              <a:spAutoFit/>
            </a:bodyPr>
            <a:lstStyle/>
            <a:p>
              <a:pPr algn="ctr"/>
              <a:r>
                <a:rPr lang="en-US" altLang="zh-TW" sz="1200" dirty="0">
                  <a:solidFill>
                    <a:schemeClr val="tx1">
                      <a:lumMod val="75000"/>
                      <a:lumOff val="25000"/>
                    </a:schemeClr>
                  </a:solidFill>
                  <a:latin typeface="微軟正黑體" panose="020B0604030504040204" pitchFamily="34" charset="-120"/>
                  <a:ea typeface="微軟正黑體" panose="020B0604030504040204" pitchFamily="34" charset="-120"/>
                </a:rPr>
                <a:t>Like Amazon robot that move around warehouse smartly</a:t>
              </a:r>
            </a:p>
          </p:txBody>
        </p:sp>
      </p:grpSp>
      <p:sp>
        <p:nvSpPr>
          <p:cNvPr id="62" name="TextBox 117">
            <a:extLst>
              <a:ext uri="{FF2B5EF4-FFF2-40B4-BE49-F238E27FC236}">
                <a16:creationId xmlns:a16="http://schemas.microsoft.com/office/drawing/2014/main" id="{01C2CACD-8F7D-4B4E-94A6-CD1EDEBEFB53}"/>
              </a:ext>
            </a:extLst>
          </p:cNvPr>
          <p:cNvSpPr txBox="1"/>
          <p:nvPr/>
        </p:nvSpPr>
        <p:spPr>
          <a:xfrm>
            <a:off x="8125689" y="3870223"/>
            <a:ext cx="2289049" cy="584775"/>
          </a:xfrm>
          <a:prstGeom prst="rect">
            <a:avLst/>
          </a:prstGeom>
          <a:noFill/>
        </p:spPr>
        <p:txBody>
          <a:bodyPr wrap="square" rtlCol="0">
            <a:spAutoFit/>
          </a:bodyPr>
          <a:lstStyle/>
          <a:p>
            <a:pPr algn="ctr"/>
            <a:r>
              <a:rPr lang="en-US" sz="3200" b="1" dirty="0">
                <a:solidFill>
                  <a:srgbClr val="FEC630"/>
                </a:solidFill>
                <a:latin typeface="Tw Cen MT" panose="020B0602020104020603" pitchFamily="34" charset="0"/>
              </a:rPr>
              <a:t>Goal</a:t>
            </a:r>
          </a:p>
        </p:txBody>
      </p:sp>
      <p:grpSp>
        <p:nvGrpSpPr>
          <p:cNvPr id="63" name="Group 1">
            <a:extLst>
              <a:ext uri="{FF2B5EF4-FFF2-40B4-BE49-F238E27FC236}">
                <a16:creationId xmlns:a16="http://schemas.microsoft.com/office/drawing/2014/main" id="{A264B3D8-3EA7-2D42-8340-DAE73C771BD8}"/>
              </a:ext>
            </a:extLst>
          </p:cNvPr>
          <p:cNvGrpSpPr/>
          <p:nvPr/>
        </p:nvGrpSpPr>
        <p:grpSpPr>
          <a:xfrm>
            <a:off x="2151637" y="1822078"/>
            <a:ext cx="1275682" cy="1275682"/>
            <a:chOff x="3063120" y="1755914"/>
            <a:chExt cx="1275682" cy="1275682"/>
          </a:xfrm>
        </p:grpSpPr>
        <p:sp>
          <p:nvSpPr>
            <p:cNvPr id="64" name="Teardrop 119">
              <a:extLst>
                <a:ext uri="{FF2B5EF4-FFF2-40B4-BE49-F238E27FC236}">
                  <a16:creationId xmlns:a16="http://schemas.microsoft.com/office/drawing/2014/main" id="{4E53E4FC-A826-1047-910E-F8D88653C454}"/>
                </a:ext>
              </a:extLst>
            </p:cNvPr>
            <p:cNvSpPr/>
            <p:nvPr/>
          </p:nvSpPr>
          <p:spPr>
            <a:xfrm rot="8100000">
              <a:off x="3063120" y="1755914"/>
              <a:ext cx="1275682" cy="1275682"/>
            </a:xfrm>
            <a:prstGeom prst="teardrop">
              <a:avLst>
                <a:gd name="adj" fmla="val 109962"/>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120">
              <a:extLst>
                <a:ext uri="{FF2B5EF4-FFF2-40B4-BE49-F238E27FC236}">
                  <a16:creationId xmlns:a16="http://schemas.microsoft.com/office/drawing/2014/main" id="{37F9F6A9-DEAB-4240-8CF3-9019DE2C1641}"/>
                </a:ext>
              </a:extLst>
            </p:cNvPr>
            <p:cNvSpPr/>
            <p:nvPr/>
          </p:nvSpPr>
          <p:spPr>
            <a:xfrm>
              <a:off x="32574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130">
              <a:extLst>
                <a:ext uri="{FF2B5EF4-FFF2-40B4-BE49-F238E27FC236}">
                  <a16:creationId xmlns:a16="http://schemas.microsoft.com/office/drawing/2014/main" id="{B17D8976-7ED0-314B-93C4-6D5928190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696" y="2066644"/>
              <a:ext cx="627392" cy="627390"/>
            </a:xfrm>
            <a:prstGeom prst="rect">
              <a:avLst/>
            </a:prstGeom>
          </p:spPr>
        </p:pic>
      </p:grpSp>
      <p:grpSp>
        <p:nvGrpSpPr>
          <p:cNvPr id="67" name="Group 2">
            <a:extLst>
              <a:ext uri="{FF2B5EF4-FFF2-40B4-BE49-F238E27FC236}">
                <a16:creationId xmlns:a16="http://schemas.microsoft.com/office/drawing/2014/main" id="{DB45454B-E212-BE49-8F82-B12E2822F61D}"/>
              </a:ext>
            </a:extLst>
          </p:cNvPr>
          <p:cNvGrpSpPr/>
          <p:nvPr/>
        </p:nvGrpSpPr>
        <p:grpSpPr>
          <a:xfrm>
            <a:off x="5397757" y="1822078"/>
            <a:ext cx="1275682" cy="1275682"/>
            <a:chOff x="5242440" y="1755914"/>
            <a:chExt cx="1275682" cy="1275682"/>
          </a:xfrm>
        </p:grpSpPr>
        <p:sp>
          <p:nvSpPr>
            <p:cNvPr id="68" name="Teardrop 123">
              <a:extLst>
                <a:ext uri="{FF2B5EF4-FFF2-40B4-BE49-F238E27FC236}">
                  <a16:creationId xmlns:a16="http://schemas.microsoft.com/office/drawing/2014/main" id="{57BD8BF9-179B-5D44-823F-539E1284E70A}"/>
                </a:ext>
              </a:extLst>
            </p:cNvPr>
            <p:cNvSpPr/>
            <p:nvPr/>
          </p:nvSpPr>
          <p:spPr>
            <a:xfrm rot="8100000">
              <a:off x="5242440" y="1755914"/>
              <a:ext cx="1275682" cy="1275682"/>
            </a:xfrm>
            <a:prstGeom prst="teardrop">
              <a:avLst>
                <a:gd name="adj" fmla="val 109962"/>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124">
              <a:extLst>
                <a:ext uri="{FF2B5EF4-FFF2-40B4-BE49-F238E27FC236}">
                  <a16:creationId xmlns:a16="http://schemas.microsoft.com/office/drawing/2014/main" id="{8CE18990-12E9-3243-ABD8-377D862348F5}"/>
                </a:ext>
              </a:extLst>
            </p:cNvPr>
            <p:cNvSpPr/>
            <p:nvPr/>
          </p:nvSpPr>
          <p:spPr>
            <a:xfrm>
              <a:off x="543678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131">
              <a:extLst>
                <a:ext uri="{FF2B5EF4-FFF2-40B4-BE49-F238E27FC236}">
                  <a16:creationId xmlns:a16="http://schemas.microsoft.com/office/drawing/2014/main" id="{D8DCD054-4CEA-7E46-AC54-225E70019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5681" y="2061164"/>
              <a:ext cx="659146" cy="659144"/>
            </a:xfrm>
            <a:prstGeom prst="rect">
              <a:avLst/>
            </a:prstGeom>
          </p:spPr>
        </p:pic>
      </p:grpSp>
      <p:grpSp>
        <p:nvGrpSpPr>
          <p:cNvPr id="71" name="Group 3">
            <a:extLst>
              <a:ext uri="{FF2B5EF4-FFF2-40B4-BE49-F238E27FC236}">
                <a16:creationId xmlns:a16="http://schemas.microsoft.com/office/drawing/2014/main" id="{0B6ECD92-B788-EB40-80F9-D9CC7790136A}"/>
              </a:ext>
            </a:extLst>
          </p:cNvPr>
          <p:cNvGrpSpPr/>
          <p:nvPr/>
        </p:nvGrpSpPr>
        <p:grpSpPr>
          <a:xfrm>
            <a:off x="8632448" y="1822078"/>
            <a:ext cx="1275682" cy="1275682"/>
            <a:chOff x="7353181" y="1755914"/>
            <a:chExt cx="1275682" cy="1275682"/>
          </a:xfrm>
        </p:grpSpPr>
        <p:sp>
          <p:nvSpPr>
            <p:cNvPr id="72" name="Teardrop 127">
              <a:extLst>
                <a:ext uri="{FF2B5EF4-FFF2-40B4-BE49-F238E27FC236}">
                  <a16:creationId xmlns:a16="http://schemas.microsoft.com/office/drawing/2014/main" id="{C5E4938C-2604-6345-8DAA-3078BFDD8CB2}"/>
                </a:ext>
              </a:extLst>
            </p:cNvPr>
            <p:cNvSpPr/>
            <p:nvPr/>
          </p:nvSpPr>
          <p:spPr>
            <a:xfrm rot="8100000">
              <a:off x="7353181" y="1755914"/>
              <a:ext cx="1275682" cy="1275682"/>
            </a:xfrm>
            <a:prstGeom prst="teardrop">
              <a:avLst>
                <a:gd name="adj" fmla="val 109962"/>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128">
              <a:extLst>
                <a:ext uri="{FF2B5EF4-FFF2-40B4-BE49-F238E27FC236}">
                  <a16:creationId xmlns:a16="http://schemas.microsoft.com/office/drawing/2014/main" id="{C65ABB69-D118-6949-B291-8364C73F4C71}"/>
                </a:ext>
              </a:extLst>
            </p:cNvPr>
            <p:cNvSpPr/>
            <p:nvPr/>
          </p:nvSpPr>
          <p:spPr>
            <a:xfrm>
              <a:off x="7547530"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Picture 132">
              <a:extLst>
                <a:ext uri="{FF2B5EF4-FFF2-40B4-BE49-F238E27FC236}">
                  <a16:creationId xmlns:a16="http://schemas.microsoft.com/office/drawing/2014/main" id="{00791088-9A2E-3440-8686-C410299436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8666" y="2048456"/>
              <a:ext cx="684562" cy="684560"/>
            </a:xfrm>
            <a:prstGeom prst="rect">
              <a:avLst/>
            </a:prstGeom>
          </p:spPr>
        </p:pic>
      </p:grpSp>
      <p:pic>
        <p:nvPicPr>
          <p:cNvPr id="78" name="圖片 2" descr="一張含有 地板, 室內, 建築物, 橙色 的圖片&#10;&#10;描述是以非常高的可信度產生">
            <a:extLst>
              <a:ext uri="{FF2B5EF4-FFF2-40B4-BE49-F238E27FC236}">
                <a16:creationId xmlns:a16="http://schemas.microsoft.com/office/drawing/2014/main" id="{CB4F84CE-A871-7940-B40D-B3EE070BA987}"/>
              </a:ext>
            </a:extLst>
          </p:cNvPr>
          <p:cNvPicPr>
            <a:picLocks noChangeAspect="1"/>
          </p:cNvPicPr>
          <p:nvPr/>
        </p:nvPicPr>
        <p:blipFill>
          <a:blip r:embed="rId3"/>
          <a:stretch>
            <a:fillRect/>
          </a:stretch>
        </p:blipFill>
        <p:spPr>
          <a:xfrm>
            <a:off x="7450488" y="559886"/>
            <a:ext cx="4480233" cy="2524350"/>
          </a:xfrm>
          <a:prstGeom prst="rect">
            <a:avLst/>
          </a:prstGeom>
        </p:spPr>
      </p:pic>
    </p:spTree>
    <p:extLst>
      <p:ext uri="{BB962C8B-B14F-4D97-AF65-F5344CB8AC3E}">
        <p14:creationId xmlns:p14="http://schemas.microsoft.com/office/powerpoint/2010/main" val="933540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250" fill="hold"/>
                                        <p:tgtEl>
                                          <p:spTgt spid="41"/>
                                        </p:tgtEl>
                                        <p:attrNameLst>
                                          <p:attrName>ppt_w</p:attrName>
                                        </p:attrNameLst>
                                      </p:cBhvr>
                                      <p:tavLst>
                                        <p:tav tm="0">
                                          <p:val>
                                            <p:fltVal val="0"/>
                                          </p:val>
                                        </p:tav>
                                        <p:tav tm="100000">
                                          <p:val>
                                            <p:strVal val="#ppt_w"/>
                                          </p:val>
                                        </p:tav>
                                      </p:tavLst>
                                    </p:anim>
                                    <p:anim calcmode="lin" valueType="num">
                                      <p:cBhvr>
                                        <p:cTn id="8" dur="250" fill="hold"/>
                                        <p:tgtEl>
                                          <p:spTgt spid="41"/>
                                        </p:tgtEl>
                                        <p:attrNameLst>
                                          <p:attrName>ppt_h</p:attrName>
                                        </p:attrNameLst>
                                      </p:cBhvr>
                                      <p:tavLst>
                                        <p:tav tm="0">
                                          <p:val>
                                            <p:fltVal val="0"/>
                                          </p:val>
                                        </p:tav>
                                        <p:tav tm="100000">
                                          <p:val>
                                            <p:strVal val="#ppt_h"/>
                                          </p:val>
                                        </p:tav>
                                      </p:tavLst>
                                    </p:anim>
                                    <p:animEffect transition="in" filter="fade">
                                      <p:cBhvr>
                                        <p:cTn id="9" dur="250"/>
                                        <p:tgtEl>
                                          <p:spTgt spid="41"/>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250" fill="hold"/>
                                        <p:tgtEl>
                                          <p:spTgt spid="54"/>
                                        </p:tgtEl>
                                        <p:attrNameLst>
                                          <p:attrName>ppt_w</p:attrName>
                                        </p:attrNameLst>
                                      </p:cBhvr>
                                      <p:tavLst>
                                        <p:tav tm="0">
                                          <p:val>
                                            <p:fltVal val="0"/>
                                          </p:val>
                                        </p:tav>
                                        <p:tav tm="100000">
                                          <p:val>
                                            <p:strVal val="#ppt_w"/>
                                          </p:val>
                                        </p:tav>
                                      </p:tavLst>
                                    </p:anim>
                                    <p:anim calcmode="lin" valueType="num">
                                      <p:cBhvr>
                                        <p:cTn id="14" dur="250" fill="hold"/>
                                        <p:tgtEl>
                                          <p:spTgt spid="54"/>
                                        </p:tgtEl>
                                        <p:attrNameLst>
                                          <p:attrName>ppt_h</p:attrName>
                                        </p:attrNameLst>
                                      </p:cBhvr>
                                      <p:tavLst>
                                        <p:tav tm="0">
                                          <p:val>
                                            <p:fltVal val="0"/>
                                          </p:val>
                                        </p:tav>
                                        <p:tav tm="100000">
                                          <p:val>
                                            <p:strVal val="#ppt_h"/>
                                          </p:val>
                                        </p:tav>
                                      </p:tavLst>
                                    </p:anim>
                                    <p:animEffect transition="in" filter="fade">
                                      <p:cBhvr>
                                        <p:cTn id="15" dur="250"/>
                                        <p:tgtEl>
                                          <p:spTgt spid="54"/>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250" fill="hold"/>
                                        <p:tgtEl>
                                          <p:spTgt spid="63"/>
                                        </p:tgtEl>
                                        <p:attrNameLst>
                                          <p:attrName>ppt_w</p:attrName>
                                        </p:attrNameLst>
                                      </p:cBhvr>
                                      <p:tavLst>
                                        <p:tav tm="0">
                                          <p:val>
                                            <p:fltVal val="0"/>
                                          </p:val>
                                        </p:tav>
                                        <p:tav tm="100000">
                                          <p:val>
                                            <p:strVal val="#ppt_w"/>
                                          </p:val>
                                        </p:tav>
                                      </p:tavLst>
                                    </p:anim>
                                    <p:anim calcmode="lin" valueType="num">
                                      <p:cBhvr>
                                        <p:cTn id="20" dur="250" fill="hold"/>
                                        <p:tgtEl>
                                          <p:spTgt spid="63"/>
                                        </p:tgtEl>
                                        <p:attrNameLst>
                                          <p:attrName>ppt_h</p:attrName>
                                        </p:attrNameLst>
                                      </p:cBhvr>
                                      <p:tavLst>
                                        <p:tav tm="0">
                                          <p:val>
                                            <p:fltVal val="0"/>
                                          </p:val>
                                        </p:tav>
                                        <p:tav tm="100000">
                                          <p:val>
                                            <p:strVal val="#ppt_h"/>
                                          </p:val>
                                        </p:tav>
                                      </p:tavLst>
                                    </p:anim>
                                    <p:animEffect transition="in" filter="fade">
                                      <p:cBhvr>
                                        <p:cTn id="21" dur="250"/>
                                        <p:tgtEl>
                                          <p:spTgt spid="63"/>
                                        </p:tgtEl>
                                      </p:cBhvr>
                                    </p:animEffect>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250"/>
                                        <p:tgtEl>
                                          <p:spTgt spid="51"/>
                                        </p:tgtEl>
                                      </p:cBhvr>
                                    </p:animEffect>
                                    <p:anim calcmode="lin" valueType="num">
                                      <p:cBhvr>
                                        <p:cTn id="26" dur="250" fill="hold"/>
                                        <p:tgtEl>
                                          <p:spTgt spid="51"/>
                                        </p:tgtEl>
                                        <p:attrNameLst>
                                          <p:attrName>ppt_x</p:attrName>
                                        </p:attrNameLst>
                                      </p:cBhvr>
                                      <p:tavLst>
                                        <p:tav tm="0">
                                          <p:val>
                                            <p:strVal val="#ppt_x"/>
                                          </p:val>
                                        </p:tav>
                                        <p:tav tm="100000">
                                          <p:val>
                                            <p:strVal val="#ppt_x"/>
                                          </p:val>
                                        </p:tav>
                                      </p:tavLst>
                                    </p:anim>
                                    <p:anim calcmode="lin" valueType="num">
                                      <p:cBhvr>
                                        <p:cTn id="27" dur="2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250" fill="hold"/>
                                        <p:tgtEl>
                                          <p:spTgt spid="45"/>
                                        </p:tgtEl>
                                        <p:attrNameLst>
                                          <p:attrName>ppt_w</p:attrName>
                                        </p:attrNameLst>
                                      </p:cBhvr>
                                      <p:tavLst>
                                        <p:tav tm="0">
                                          <p:val>
                                            <p:fltVal val="0"/>
                                          </p:val>
                                        </p:tav>
                                        <p:tav tm="100000">
                                          <p:val>
                                            <p:strVal val="#ppt_w"/>
                                          </p:val>
                                        </p:tav>
                                      </p:tavLst>
                                    </p:anim>
                                    <p:anim calcmode="lin" valueType="num">
                                      <p:cBhvr>
                                        <p:cTn id="37" dur="250" fill="hold"/>
                                        <p:tgtEl>
                                          <p:spTgt spid="45"/>
                                        </p:tgtEl>
                                        <p:attrNameLst>
                                          <p:attrName>ppt_h</p:attrName>
                                        </p:attrNameLst>
                                      </p:cBhvr>
                                      <p:tavLst>
                                        <p:tav tm="0">
                                          <p:val>
                                            <p:fltVal val="0"/>
                                          </p:val>
                                        </p:tav>
                                        <p:tav tm="100000">
                                          <p:val>
                                            <p:strVal val="#ppt_h"/>
                                          </p:val>
                                        </p:tav>
                                      </p:tavLst>
                                    </p:anim>
                                    <p:animEffect transition="in" filter="fade">
                                      <p:cBhvr>
                                        <p:cTn id="38" dur="250"/>
                                        <p:tgtEl>
                                          <p:spTgt spid="45"/>
                                        </p:tgtEl>
                                      </p:cBhvr>
                                    </p:animEffect>
                                  </p:childTnLst>
                                </p:cTn>
                              </p:par>
                            </p:childTnLst>
                          </p:cTn>
                        </p:par>
                        <p:par>
                          <p:cTn id="39" fill="hold">
                            <p:stCondLst>
                              <p:cond delay="750"/>
                            </p:stCondLst>
                            <p:childTnLst>
                              <p:par>
                                <p:cTn id="40" presetID="53" presetClass="entr" presetSubtype="16" fill="hold" nodeType="afterEffect">
                                  <p:stCondLst>
                                    <p:cond delay="0"/>
                                  </p:stCondLst>
                                  <p:childTnLst>
                                    <p:set>
                                      <p:cBhvr>
                                        <p:cTn id="41" dur="1" fill="hold">
                                          <p:stCondLst>
                                            <p:cond delay="0"/>
                                          </p:stCondLst>
                                        </p:cTn>
                                        <p:tgtEl>
                                          <p:spTgt spid="67"/>
                                        </p:tgtEl>
                                        <p:attrNameLst>
                                          <p:attrName>style.visibility</p:attrName>
                                        </p:attrNameLst>
                                      </p:cBhvr>
                                      <p:to>
                                        <p:strVal val="visible"/>
                                      </p:to>
                                    </p:set>
                                    <p:anim calcmode="lin" valueType="num">
                                      <p:cBhvr>
                                        <p:cTn id="42" dur="250" fill="hold"/>
                                        <p:tgtEl>
                                          <p:spTgt spid="67"/>
                                        </p:tgtEl>
                                        <p:attrNameLst>
                                          <p:attrName>ppt_w</p:attrName>
                                        </p:attrNameLst>
                                      </p:cBhvr>
                                      <p:tavLst>
                                        <p:tav tm="0">
                                          <p:val>
                                            <p:fltVal val="0"/>
                                          </p:val>
                                        </p:tav>
                                        <p:tav tm="100000">
                                          <p:val>
                                            <p:strVal val="#ppt_w"/>
                                          </p:val>
                                        </p:tav>
                                      </p:tavLst>
                                    </p:anim>
                                    <p:anim calcmode="lin" valueType="num">
                                      <p:cBhvr>
                                        <p:cTn id="43" dur="250" fill="hold"/>
                                        <p:tgtEl>
                                          <p:spTgt spid="67"/>
                                        </p:tgtEl>
                                        <p:attrNameLst>
                                          <p:attrName>ppt_h</p:attrName>
                                        </p:attrNameLst>
                                      </p:cBhvr>
                                      <p:tavLst>
                                        <p:tav tm="0">
                                          <p:val>
                                            <p:fltVal val="0"/>
                                          </p:val>
                                        </p:tav>
                                        <p:tav tm="100000">
                                          <p:val>
                                            <p:strVal val="#ppt_h"/>
                                          </p:val>
                                        </p:tav>
                                      </p:tavLst>
                                    </p:anim>
                                    <p:animEffect transition="in" filter="fade">
                                      <p:cBhvr>
                                        <p:cTn id="44" dur="250"/>
                                        <p:tgtEl>
                                          <p:spTgt spid="67"/>
                                        </p:tgtEl>
                                      </p:cBhvr>
                                    </p:animEffect>
                                  </p:childTnLst>
                                </p:cTn>
                              </p:par>
                            </p:childTnLst>
                          </p:cTn>
                        </p:par>
                        <p:par>
                          <p:cTn id="45" fill="hold">
                            <p:stCondLst>
                              <p:cond delay="1000"/>
                            </p:stCondLst>
                            <p:childTnLst>
                              <p:par>
                                <p:cTn id="46" presetID="53" presetClass="entr" presetSubtype="16" fill="hold" grpId="0" nodeType="afterEffect">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cBhvr>
                                        <p:cTn id="48" dur="250" fill="hold"/>
                                        <p:tgtEl>
                                          <p:spTgt spid="58"/>
                                        </p:tgtEl>
                                        <p:attrNameLst>
                                          <p:attrName>ppt_w</p:attrName>
                                        </p:attrNameLst>
                                      </p:cBhvr>
                                      <p:tavLst>
                                        <p:tav tm="0">
                                          <p:val>
                                            <p:fltVal val="0"/>
                                          </p:val>
                                        </p:tav>
                                        <p:tav tm="100000">
                                          <p:val>
                                            <p:strVal val="#ppt_w"/>
                                          </p:val>
                                        </p:tav>
                                      </p:tavLst>
                                    </p:anim>
                                    <p:anim calcmode="lin" valueType="num">
                                      <p:cBhvr>
                                        <p:cTn id="49" dur="250" fill="hold"/>
                                        <p:tgtEl>
                                          <p:spTgt spid="58"/>
                                        </p:tgtEl>
                                        <p:attrNameLst>
                                          <p:attrName>ppt_h</p:attrName>
                                        </p:attrNameLst>
                                      </p:cBhvr>
                                      <p:tavLst>
                                        <p:tav tm="0">
                                          <p:val>
                                            <p:fltVal val="0"/>
                                          </p:val>
                                        </p:tav>
                                        <p:tav tm="100000">
                                          <p:val>
                                            <p:strVal val="#ppt_h"/>
                                          </p:val>
                                        </p:tav>
                                      </p:tavLst>
                                    </p:anim>
                                    <p:animEffect transition="in" filter="fade">
                                      <p:cBhvr>
                                        <p:cTn id="50" dur="250"/>
                                        <p:tgtEl>
                                          <p:spTgt spid="58"/>
                                        </p:tgtEl>
                                      </p:cBhvr>
                                    </p:animEffect>
                                  </p:childTnLst>
                                </p:cTn>
                              </p:par>
                            </p:childTnLst>
                          </p:cTn>
                        </p:par>
                        <p:par>
                          <p:cTn id="51" fill="hold">
                            <p:stCondLst>
                              <p:cond delay="1250"/>
                            </p:stCondLst>
                            <p:childTnLst>
                              <p:par>
                                <p:cTn id="52" presetID="42" presetClass="entr" presetSubtype="0" fill="hold" nodeType="after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250"/>
                                        <p:tgtEl>
                                          <p:spTgt spid="55"/>
                                        </p:tgtEl>
                                      </p:cBhvr>
                                    </p:animEffect>
                                    <p:anim calcmode="lin" valueType="num">
                                      <p:cBhvr>
                                        <p:cTn id="55" dur="250" fill="hold"/>
                                        <p:tgtEl>
                                          <p:spTgt spid="55"/>
                                        </p:tgtEl>
                                        <p:attrNameLst>
                                          <p:attrName>ppt_x</p:attrName>
                                        </p:attrNameLst>
                                      </p:cBhvr>
                                      <p:tavLst>
                                        <p:tav tm="0">
                                          <p:val>
                                            <p:strVal val="#ppt_x"/>
                                          </p:val>
                                        </p:tav>
                                        <p:tav tm="100000">
                                          <p:val>
                                            <p:strVal val="#ppt_x"/>
                                          </p:val>
                                        </p:tav>
                                      </p:tavLst>
                                    </p:anim>
                                    <p:anim calcmode="lin" valueType="num">
                                      <p:cBhvr>
                                        <p:cTn id="56" dur="25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left)">
                                      <p:cBhvr>
                                        <p:cTn id="61" dur="500"/>
                                        <p:tgtEl>
                                          <p:spTgt spid="44"/>
                                        </p:tgtEl>
                                      </p:cBhvr>
                                    </p:animEffect>
                                  </p:childTnLst>
                                </p:cTn>
                              </p:par>
                            </p:childTnLst>
                          </p:cTn>
                        </p:par>
                        <p:par>
                          <p:cTn id="62" fill="hold">
                            <p:stCondLst>
                              <p:cond delay="500"/>
                            </p:stCondLst>
                            <p:childTnLst>
                              <p:par>
                                <p:cTn id="63" presetID="53" presetClass="entr" presetSubtype="16" fill="hold" nodeType="afterEffect">
                                  <p:stCondLst>
                                    <p:cond delay="0"/>
                                  </p:stCondLst>
                                  <p:childTnLst>
                                    <p:set>
                                      <p:cBhvr>
                                        <p:cTn id="64" dur="1" fill="hold">
                                          <p:stCondLst>
                                            <p:cond delay="0"/>
                                          </p:stCondLst>
                                        </p:cTn>
                                        <p:tgtEl>
                                          <p:spTgt spid="48"/>
                                        </p:tgtEl>
                                        <p:attrNameLst>
                                          <p:attrName>style.visibility</p:attrName>
                                        </p:attrNameLst>
                                      </p:cBhvr>
                                      <p:to>
                                        <p:strVal val="visible"/>
                                      </p:to>
                                    </p:set>
                                    <p:anim calcmode="lin" valueType="num">
                                      <p:cBhvr>
                                        <p:cTn id="65" dur="250" fill="hold"/>
                                        <p:tgtEl>
                                          <p:spTgt spid="48"/>
                                        </p:tgtEl>
                                        <p:attrNameLst>
                                          <p:attrName>ppt_w</p:attrName>
                                        </p:attrNameLst>
                                      </p:cBhvr>
                                      <p:tavLst>
                                        <p:tav tm="0">
                                          <p:val>
                                            <p:fltVal val="0"/>
                                          </p:val>
                                        </p:tav>
                                        <p:tav tm="100000">
                                          <p:val>
                                            <p:strVal val="#ppt_w"/>
                                          </p:val>
                                        </p:tav>
                                      </p:tavLst>
                                    </p:anim>
                                    <p:anim calcmode="lin" valueType="num">
                                      <p:cBhvr>
                                        <p:cTn id="66" dur="250" fill="hold"/>
                                        <p:tgtEl>
                                          <p:spTgt spid="48"/>
                                        </p:tgtEl>
                                        <p:attrNameLst>
                                          <p:attrName>ppt_h</p:attrName>
                                        </p:attrNameLst>
                                      </p:cBhvr>
                                      <p:tavLst>
                                        <p:tav tm="0">
                                          <p:val>
                                            <p:fltVal val="0"/>
                                          </p:val>
                                        </p:tav>
                                        <p:tav tm="100000">
                                          <p:val>
                                            <p:strVal val="#ppt_h"/>
                                          </p:val>
                                        </p:tav>
                                      </p:tavLst>
                                    </p:anim>
                                    <p:animEffect transition="in" filter="fade">
                                      <p:cBhvr>
                                        <p:cTn id="67" dur="250"/>
                                        <p:tgtEl>
                                          <p:spTgt spid="48"/>
                                        </p:tgtEl>
                                      </p:cBhvr>
                                    </p:animEffect>
                                  </p:childTnLst>
                                </p:cTn>
                              </p:par>
                            </p:childTnLst>
                          </p:cTn>
                        </p:par>
                        <p:par>
                          <p:cTn id="68" fill="hold">
                            <p:stCondLst>
                              <p:cond delay="750"/>
                            </p:stCondLst>
                            <p:childTnLst>
                              <p:par>
                                <p:cTn id="69" presetID="53" presetClass="entr" presetSubtype="16"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 calcmode="lin" valueType="num">
                                      <p:cBhvr>
                                        <p:cTn id="71" dur="250" fill="hold"/>
                                        <p:tgtEl>
                                          <p:spTgt spid="62"/>
                                        </p:tgtEl>
                                        <p:attrNameLst>
                                          <p:attrName>ppt_w</p:attrName>
                                        </p:attrNameLst>
                                      </p:cBhvr>
                                      <p:tavLst>
                                        <p:tav tm="0">
                                          <p:val>
                                            <p:fltVal val="0"/>
                                          </p:val>
                                        </p:tav>
                                        <p:tav tm="100000">
                                          <p:val>
                                            <p:strVal val="#ppt_w"/>
                                          </p:val>
                                        </p:tav>
                                      </p:tavLst>
                                    </p:anim>
                                    <p:anim calcmode="lin" valueType="num">
                                      <p:cBhvr>
                                        <p:cTn id="72" dur="250" fill="hold"/>
                                        <p:tgtEl>
                                          <p:spTgt spid="62"/>
                                        </p:tgtEl>
                                        <p:attrNameLst>
                                          <p:attrName>ppt_h</p:attrName>
                                        </p:attrNameLst>
                                      </p:cBhvr>
                                      <p:tavLst>
                                        <p:tav tm="0">
                                          <p:val>
                                            <p:fltVal val="0"/>
                                          </p:val>
                                        </p:tav>
                                        <p:tav tm="100000">
                                          <p:val>
                                            <p:strVal val="#ppt_h"/>
                                          </p:val>
                                        </p:tav>
                                      </p:tavLst>
                                    </p:anim>
                                    <p:animEffect transition="in" filter="fade">
                                      <p:cBhvr>
                                        <p:cTn id="73" dur="250"/>
                                        <p:tgtEl>
                                          <p:spTgt spid="62"/>
                                        </p:tgtEl>
                                      </p:cBhvr>
                                    </p:animEffect>
                                  </p:childTnLst>
                                </p:cTn>
                              </p:par>
                            </p:childTnLst>
                          </p:cTn>
                        </p:par>
                        <p:par>
                          <p:cTn id="74" fill="hold">
                            <p:stCondLst>
                              <p:cond delay="1000"/>
                            </p:stCondLst>
                            <p:childTnLst>
                              <p:par>
                                <p:cTn id="75" presetID="42" presetClass="entr" presetSubtype="0" fill="hold" nodeType="after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250"/>
                                        <p:tgtEl>
                                          <p:spTgt spid="59"/>
                                        </p:tgtEl>
                                      </p:cBhvr>
                                    </p:animEffect>
                                    <p:anim calcmode="lin" valueType="num">
                                      <p:cBhvr>
                                        <p:cTn id="78" dur="250" fill="hold"/>
                                        <p:tgtEl>
                                          <p:spTgt spid="59"/>
                                        </p:tgtEl>
                                        <p:attrNameLst>
                                          <p:attrName>ppt_x</p:attrName>
                                        </p:attrNameLst>
                                      </p:cBhvr>
                                      <p:tavLst>
                                        <p:tav tm="0">
                                          <p:val>
                                            <p:strVal val="#ppt_x"/>
                                          </p:val>
                                        </p:tav>
                                        <p:tav tm="100000">
                                          <p:val>
                                            <p:strVal val="#ppt_x"/>
                                          </p:val>
                                        </p:tav>
                                      </p:tavLst>
                                    </p:anim>
                                    <p:anim calcmode="lin" valueType="num">
                                      <p:cBhvr>
                                        <p:cTn id="79" dur="250" fill="hold"/>
                                        <p:tgtEl>
                                          <p:spTgt spid="59"/>
                                        </p:tgtEl>
                                        <p:attrNameLst>
                                          <p:attrName>ppt_y</p:attrName>
                                        </p:attrNameLst>
                                      </p:cBhvr>
                                      <p:tavLst>
                                        <p:tav tm="0">
                                          <p:val>
                                            <p:strVal val="#ppt_y+.1"/>
                                          </p:val>
                                        </p:tav>
                                        <p:tav tm="100000">
                                          <p:val>
                                            <p:strVal val="#ppt_y"/>
                                          </p:val>
                                        </p:tav>
                                      </p:tavLst>
                                    </p:anim>
                                  </p:childTnLst>
                                </p:cTn>
                              </p:par>
                            </p:childTnLst>
                          </p:cTn>
                        </p:par>
                        <p:par>
                          <p:cTn id="80" fill="hold">
                            <p:stCondLst>
                              <p:cond delay="1250"/>
                            </p:stCondLst>
                            <p:childTnLst>
                              <p:par>
                                <p:cTn id="81" presetID="53" presetClass="entr" presetSubtype="16" fill="hold" nodeType="afterEffect">
                                  <p:stCondLst>
                                    <p:cond delay="0"/>
                                  </p:stCondLst>
                                  <p:childTnLst>
                                    <p:set>
                                      <p:cBhvr>
                                        <p:cTn id="82" dur="1" fill="hold">
                                          <p:stCondLst>
                                            <p:cond delay="0"/>
                                          </p:stCondLst>
                                        </p:cTn>
                                        <p:tgtEl>
                                          <p:spTgt spid="71"/>
                                        </p:tgtEl>
                                        <p:attrNameLst>
                                          <p:attrName>style.visibility</p:attrName>
                                        </p:attrNameLst>
                                      </p:cBhvr>
                                      <p:to>
                                        <p:strVal val="visible"/>
                                      </p:to>
                                    </p:set>
                                    <p:anim calcmode="lin" valueType="num">
                                      <p:cBhvr>
                                        <p:cTn id="83" dur="250" fill="hold"/>
                                        <p:tgtEl>
                                          <p:spTgt spid="71"/>
                                        </p:tgtEl>
                                        <p:attrNameLst>
                                          <p:attrName>ppt_w</p:attrName>
                                        </p:attrNameLst>
                                      </p:cBhvr>
                                      <p:tavLst>
                                        <p:tav tm="0">
                                          <p:val>
                                            <p:fltVal val="0"/>
                                          </p:val>
                                        </p:tav>
                                        <p:tav tm="100000">
                                          <p:val>
                                            <p:strVal val="#ppt_w"/>
                                          </p:val>
                                        </p:tav>
                                      </p:tavLst>
                                    </p:anim>
                                    <p:anim calcmode="lin" valueType="num">
                                      <p:cBhvr>
                                        <p:cTn id="84" dur="250" fill="hold"/>
                                        <p:tgtEl>
                                          <p:spTgt spid="71"/>
                                        </p:tgtEl>
                                        <p:attrNameLst>
                                          <p:attrName>ppt_h</p:attrName>
                                        </p:attrNameLst>
                                      </p:cBhvr>
                                      <p:tavLst>
                                        <p:tav tm="0">
                                          <p:val>
                                            <p:fltVal val="0"/>
                                          </p:val>
                                        </p:tav>
                                        <p:tav tm="100000">
                                          <p:val>
                                            <p:strVal val="#ppt_h"/>
                                          </p:val>
                                        </p:tav>
                                      </p:tavLst>
                                    </p:anim>
                                    <p:animEffect transition="in" filter="fade">
                                      <p:cBhvr>
                                        <p:cTn id="85" dur="250"/>
                                        <p:tgtEl>
                                          <p:spTgt spid="71"/>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checkerboard(across)">
                                      <p:cBhvr>
                                        <p:cTn id="9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8" grpId="0"/>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normAutofit/>
          </a:bodyPr>
          <a:lstStyle/>
          <a:p>
            <a:r>
              <a:rPr lang="en-US" altLang="zh-CN" sz="4000" dirty="0">
                <a:solidFill>
                  <a:schemeClr val="accent4">
                    <a:lumMod val="60000"/>
                    <a:lumOff val="40000"/>
                  </a:schemeClr>
                </a:solidFill>
              </a:rPr>
              <a:t>System Architecture</a:t>
            </a:r>
            <a:endParaRPr lang="en-US" sz="4000" dirty="0">
              <a:solidFill>
                <a:schemeClr val="accent4">
                  <a:lumMod val="60000"/>
                  <a:lumOff val="40000"/>
                </a:schemeClr>
              </a:solidFill>
            </a:endParaRPr>
          </a:p>
        </p:txBody>
      </p:sp>
      <p:pic>
        <p:nvPicPr>
          <p:cNvPr id="3" name="內容版面配置區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6357" y="1064267"/>
            <a:ext cx="8768382" cy="4848225"/>
          </a:xfrm>
        </p:spPr>
      </p:pic>
    </p:spTree>
    <p:extLst>
      <p:ext uri="{BB962C8B-B14F-4D97-AF65-F5344CB8AC3E}">
        <p14:creationId xmlns:p14="http://schemas.microsoft.com/office/powerpoint/2010/main" val="2156701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Agenda</a:t>
            </a:r>
            <a:endParaRPr lang="en-US" dirty="0"/>
          </a:p>
        </p:txBody>
      </p:sp>
      <p:sp>
        <p:nvSpPr>
          <p:cNvPr id="3" name="Text Placeholder 2"/>
          <p:cNvSpPr>
            <a:spLocks noGrp="1"/>
          </p:cNvSpPr>
          <p:nvPr>
            <p:ph type="body" sz="quarter" idx="10"/>
          </p:nvPr>
        </p:nvSpPr>
        <p:spPr/>
        <p:txBody>
          <a:bodyPr>
            <a:normAutofit/>
          </a:bodyPr>
          <a:lstStyle/>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Introduction</a:t>
            </a:r>
          </a:p>
          <a:p>
            <a:pPr marL="342900" indent="-342900">
              <a:lnSpc>
                <a:spcPct val="150000"/>
              </a:lnSpc>
              <a:spcBef>
                <a:spcPts val="0"/>
              </a:spcBef>
              <a:buClr>
                <a:srgbClr val="7030A0"/>
              </a:buClr>
              <a:buFont typeface="Wingdings" pitchFamily="2" charset="2"/>
              <a:buChar char="n"/>
            </a:pPr>
            <a:r>
              <a:rPr lang="en-US" altLang="zh-TW" dirty="0"/>
              <a:t>Technology</a:t>
            </a:r>
            <a:r>
              <a:rPr lang="zh-TW" altLang="en-US" dirty="0"/>
              <a:t> </a:t>
            </a:r>
            <a:r>
              <a:rPr lang="en-US" altLang="zh-TW" dirty="0"/>
              <a:t>Breakthrough</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Results</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Conclusion</a:t>
            </a:r>
          </a:p>
          <a:p>
            <a:pPr marL="342900" indent="-342900">
              <a:lnSpc>
                <a:spcPct val="150000"/>
              </a:lnSpc>
              <a:spcBef>
                <a:spcPts val="0"/>
              </a:spcBef>
              <a:buClr>
                <a:srgbClr val="7030A0"/>
              </a:buClr>
              <a:buFont typeface="Wingdings" pitchFamily="2" charset="2"/>
              <a:buChar char="n"/>
            </a:pPr>
            <a:r>
              <a:rPr lang="en-US" altLang="zh-CN" dirty="0">
                <a:solidFill>
                  <a:schemeClr val="bg2">
                    <a:lumMod val="65000"/>
                  </a:schemeClr>
                </a:solidFill>
              </a:rPr>
              <a:t>References</a:t>
            </a:r>
          </a:p>
          <a:p>
            <a:pPr marL="342900" indent="-342900">
              <a:lnSpc>
                <a:spcPct val="150000"/>
              </a:lnSpc>
              <a:spcBef>
                <a:spcPts val="0"/>
              </a:spcBef>
              <a:buClr>
                <a:srgbClr val="7030A0"/>
              </a:buClr>
              <a:buFont typeface="Wingdings" pitchFamily="2" charset="2"/>
              <a:buChar char="n"/>
            </a:pPr>
            <a:r>
              <a:rPr lang="en-US" altLang="zh-TW" dirty="0">
                <a:solidFill>
                  <a:schemeClr val="bg2">
                    <a:lumMod val="65000"/>
                  </a:schemeClr>
                </a:solidFill>
              </a:rPr>
              <a:t>Appendix</a:t>
            </a:r>
          </a:p>
        </p:txBody>
      </p:sp>
      <p:sp>
        <p:nvSpPr>
          <p:cNvPr id="4" name="AutoShape 131" descr="globe pic"/>
          <p:cNvSpPr>
            <a:spLocks noChangeArrowheads="1"/>
          </p:cNvSpPr>
          <p:nvPr/>
        </p:nvSpPr>
        <p:spPr bwMode="auto">
          <a:xfrm>
            <a:off x="8085433" y="3258829"/>
            <a:ext cx="2582567" cy="2419351"/>
          </a:xfrm>
          <a:prstGeom prst="roundRect">
            <a:avLst>
              <a:gd name="adj" fmla="val 0"/>
            </a:avLst>
          </a:prstGeom>
          <a:blipFill dpi="0" rotWithShape="1">
            <a:blip r:embed="rId3" cstate="print">
              <a:extLst>
                <a:ext uri="{28A0092B-C50C-407E-A947-70E740481C1C}">
                  <a14:useLocalDpi xmlns:a14="http://schemas.microsoft.com/office/drawing/2010/main" val="0"/>
                </a:ext>
              </a:extLst>
            </a:blip>
            <a:srcRect/>
            <a:stretch>
              <a:fillRect/>
            </a:stretch>
          </a:blipFill>
          <a:ln w="12700" algn="ctr">
            <a:solidFill>
              <a:schemeClr val="tx1"/>
            </a:solidFill>
            <a:round/>
            <a:headEnd/>
            <a:tailEnd/>
          </a:ln>
          <a:effectLst>
            <a:outerShdw blurRad="152400" dist="241300" dir="8100000" algn="r" rotWithShape="0">
              <a:prstClr val="black">
                <a:alpha val="28000"/>
              </a:prstClr>
            </a:outerShdw>
          </a:effectLst>
        </p:spPr>
        <p:txBody>
          <a:bodyPr wrap="none" anchor="ctr"/>
          <a:lstStyle/>
          <a:p>
            <a:pPr>
              <a:defRPr/>
            </a:pPr>
            <a:endParaRPr lang="en-US" sz="1400" kern="0" dirty="0">
              <a:solidFill>
                <a:sysClr val="windowText" lastClr="000000"/>
              </a:solidFill>
              <a:cs typeface="Arial" charset="0"/>
            </a:endParaRPr>
          </a:p>
        </p:txBody>
      </p:sp>
    </p:spTree>
    <p:extLst>
      <p:ext uri="{BB962C8B-B14F-4D97-AF65-F5344CB8AC3E}">
        <p14:creationId xmlns:p14="http://schemas.microsoft.com/office/powerpoint/2010/main" val="3947449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kumimoji="1" lang="zh-TW" altLang="en-US" dirty="0"/>
          </a:p>
        </p:txBody>
      </p:sp>
      <p:sp>
        <p:nvSpPr>
          <p:cNvPr id="4" name="Rectangle 2"/>
          <p:cNvSpPr>
            <a:spLocks noGrp="1" noChangeArrowheads="1"/>
          </p:cNvSpPr>
          <p:nvPr>
            <p:ph type="title"/>
          </p:nvPr>
        </p:nvSpPr>
        <p:spPr/>
        <p:txBody>
          <a:bodyPr>
            <a:normAutofit/>
          </a:bodyPr>
          <a:lstStyle/>
          <a:p>
            <a:r>
              <a:rPr lang="en-US" altLang="zh-CN" sz="4000" dirty="0">
                <a:solidFill>
                  <a:schemeClr val="accent4">
                    <a:lumMod val="60000"/>
                    <a:lumOff val="40000"/>
                  </a:schemeClr>
                </a:solidFill>
              </a:rPr>
              <a:t>Technology Intro</a:t>
            </a:r>
            <a:endParaRPr lang="en-US" sz="4000" dirty="0">
              <a:solidFill>
                <a:schemeClr val="accent4">
                  <a:lumMod val="60000"/>
                  <a:lumOff val="40000"/>
                </a:schemeClr>
              </a:solidFill>
            </a:endParaRPr>
          </a:p>
        </p:txBody>
      </p:sp>
      <p:sp>
        <p:nvSpPr>
          <p:cNvPr id="5" name="雲朵形圖說文字 4"/>
          <p:cNvSpPr/>
          <p:nvPr/>
        </p:nvSpPr>
        <p:spPr>
          <a:xfrm rot="21090549" flipH="1">
            <a:off x="609600" y="1543050"/>
            <a:ext cx="4133850" cy="2457449"/>
          </a:xfrm>
          <a:prstGeom prst="cloudCallou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800" dirty="0"/>
          </a:p>
        </p:txBody>
      </p:sp>
      <p:sp>
        <p:nvSpPr>
          <p:cNvPr id="7" name="矩形 6"/>
          <p:cNvSpPr/>
          <p:nvPr/>
        </p:nvSpPr>
        <p:spPr>
          <a:xfrm>
            <a:off x="1019661" y="2014835"/>
            <a:ext cx="3313728" cy="1200329"/>
          </a:xfrm>
          <a:prstGeom prst="rect">
            <a:avLst/>
          </a:prstGeom>
          <a:noFill/>
        </p:spPr>
        <p:txBody>
          <a:bodyPr wrap="none" lIns="91440" tIns="45720" rIns="91440" bIns="45720">
            <a:spAutoFit/>
          </a:bodyPr>
          <a:lstStyle/>
          <a:p>
            <a:pPr algn="ctr"/>
            <a:r>
              <a:rPr kumimoji="1" lang="en-US" altLang="zh-TW" sz="3600" b="1" cap="none" spc="50">
                <a:ln w="9525" cmpd="sng">
                  <a:solidFill>
                    <a:schemeClr val="accent1"/>
                  </a:solidFill>
                  <a:prstDash val="solid"/>
                </a:ln>
                <a:solidFill>
                  <a:srgbClr val="70AD47">
                    <a:tint val="1000"/>
                  </a:srgbClr>
                </a:solidFill>
                <a:effectLst>
                  <a:glow rad="38100">
                    <a:schemeClr val="accent1">
                      <a:alpha val="40000"/>
                    </a:schemeClr>
                  </a:glow>
                </a:effectLst>
              </a:rPr>
              <a:t>Semantic </a:t>
            </a:r>
          </a:p>
          <a:p>
            <a:pPr algn="ctr"/>
            <a:r>
              <a:rPr kumimoji="1" lang="en-US" altLang="zh-TW" sz="3600" b="1" cap="none" spc="50" dirty="0">
                <a:ln w="9525" cmpd="sng">
                  <a:solidFill>
                    <a:schemeClr val="accent1"/>
                  </a:solidFill>
                  <a:prstDash val="solid"/>
                </a:ln>
                <a:solidFill>
                  <a:srgbClr val="70AD47">
                    <a:tint val="1000"/>
                  </a:srgbClr>
                </a:solidFill>
                <a:effectLst>
                  <a:glow rad="38100">
                    <a:schemeClr val="accent1">
                      <a:alpha val="40000"/>
                    </a:schemeClr>
                  </a:glow>
                </a:effectLst>
              </a:rPr>
              <a:t>Segmentation</a:t>
            </a:r>
            <a:endParaRPr lang="zh-TW" alt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9" name="Picture 2">
            <a:extLst>
              <a:ext uri="{FF2B5EF4-FFF2-40B4-BE49-F238E27FC236}">
                <a16:creationId xmlns:a16="http://schemas.microsoft.com/office/drawing/2014/main" id="{D2D37F9E-8D7B-C64B-94B8-0D2F27A0689F}"/>
              </a:ext>
            </a:extLst>
          </p:cNvPr>
          <p:cNvPicPr>
            <a:picLocks noChangeAspect="1"/>
          </p:cNvPicPr>
          <p:nvPr/>
        </p:nvPicPr>
        <p:blipFill>
          <a:blip r:embed="rId3"/>
          <a:stretch>
            <a:fillRect/>
          </a:stretch>
        </p:blipFill>
        <p:spPr>
          <a:xfrm>
            <a:off x="5060988" y="2773227"/>
            <a:ext cx="6142254" cy="3071128"/>
          </a:xfrm>
          <a:prstGeom prst="rect">
            <a:avLst/>
          </a:prstGeom>
        </p:spPr>
      </p:pic>
      <p:sp>
        <p:nvSpPr>
          <p:cNvPr id="10" name="TextBox 5">
            <a:extLst>
              <a:ext uri="{FF2B5EF4-FFF2-40B4-BE49-F238E27FC236}">
                <a16:creationId xmlns:a16="http://schemas.microsoft.com/office/drawing/2014/main" id="{EE66A16C-566B-DC4E-BB1E-9980BFA9F81D}"/>
              </a:ext>
            </a:extLst>
          </p:cNvPr>
          <p:cNvSpPr txBox="1"/>
          <p:nvPr/>
        </p:nvSpPr>
        <p:spPr>
          <a:xfrm>
            <a:off x="5531565" y="6047244"/>
            <a:ext cx="5382228" cy="215444"/>
          </a:xfrm>
          <a:prstGeom prst="rect">
            <a:avLst/>
          </a:prstGeom>
          <a:noFill/>
        </p:spPr>
        <p:txBody>
          <a:bodyPr wrap="square" rtlCol="0">
            <a:spAutoFit/>
          </a:bodyPr>
          <a:lstStyle/>
          <a:p>
            <a:r>
              <a:rPr lang="en-US" sz="800" dirty="0"/>
              <a:t>Figure referred from  </a:t>
            </a:r>
            <a:r>
              <a:rPr lang="en-US" sz="800" dirty="0">
                <a:hlinkClick r:id="rId4"/>
              </a:rPr>
              <a:t>https://towardsdatascience.com/semantic-segmentation-popular-architectures-dff0a75f39d0</a:t>
            </a:r>
            <a:endParaRPr lang="en-US" sz="800" dirty="0"/>
          </a:p>
        </p:txBody>
      </p:sp>
    </p:spTree>
    <p:extLst>
      <p:ext uri="{BB962C8B-B14F-4D97-AF65-F5344CB8AC3E}">
        <p14:creationId xmlns:p14="http://schemas.microsoft.com/office/powerpoint/2010/main" val="40015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SYNOPSYS-SHAPE" val="Y"/>
</p:tagLst>
</file>

<file path=ppt/tags/tag10.xml><?xml version="1.0" encoding="utf-8"?>
<p:tagLst xmlns:a="http://schemas.openxmlformats.org/drawingml/2006/main" xmlns:r="http://schemas.openxmlformats.org/officeDocument/2006/relationships" xmlns:p="http://schemas.openxmlformats.org/presentationml/2006/main">
  <p:tag name="SYNOPSYS-SHAPE" val="Y"/>
</p:tagLst>
</file>

<file path=ppt/tags/tag11.xml><?xml version="1.0" encoding="utf-8"?>
<p:tagLst xmlns:a="http://schemas.openxmlformats.org/drawingml/2006/main" xmlns:r="http://schemas.openxmlformats.org/officeDocument/2006/relationships" xmlns:p="http://schemas.openxmlformats.org/presentationml/2006/main">
  <p:tag name="SYNOPSYS-SHAPE" val="Y"/>
</p:tagLst>
</file>

<file path=ppt/tags/tag12.xml><?xml version="1.0" encoding="utf-8"?>
<p:tagLst xmlns:a="http://schemas.openxmlformats.org/drawingml/2006/main" xmlns:r="http://schemas.openxmlformats.org/officeDocument/2006/relationships" xmlns:p="http://schemas.openxmlformats.org/presentationml/2006/main">
  <p:tag name="SYNOPSYS-SHAPE" val="Y"/>
</p:tagLst>
</file>

<file path=ppt/tags/tag13.xml><?xml version="1.0" encoding="utf-8"?>
<p:tagLst xmlns:a="http://schemas.openxmlformats.org/drawingml/2006/main" xmlns:r="http://schemas.openxmlformats.org/officeDocument/2006/relationships" xmlns:p="http://schemas.openxmlformats.org/presentationml/2006/main">
  <p:tag name="SYNOPSYS-SHAPE" val="Y"/>
</p:tagLst>
</file>

<file path=ppt/tags/tag14.xml><?xml version="1.0" encoding="utf-8"?>
<p:tagLst xmlns:a="http://schemas.openxmlformats.org/drawingml/2006/main" xmlns:r="http://schemas.openxmlformats.org/officeDocument/2006/relationships" xmlns:p="http://schemas.openxmlformats.org/presentationml/2006/main">
  <p:tag name="SYNOPSYS-SHAPE" val="Y"/>
</p:tagLst>
</file>

<file path=ppt/tags/tag15.xml><?xml version="1.0" encoding="utf-8"?>
<p:tagLst xmlns:a="http://schemas.openxmlformats.org/drawingml/2006/main" xmlns:r="http://schemas.openxmlformats.org/officeDocument/2006/relationships" xmlns:p="http://schemas.openxmlformats.org/presentationml/2006/main">
  <p:tag name="SYNOPSYS-SHAPE" val="Y"/>
</p:tagLst>
</file>

<file path=ppt/tags/tag16.xml><?xml version="1.0" encoding="utf-8"?>
<p:tagLst xmlns:a="http://schemas.openxmlformats.org/drawingml/2006/main" xmlns:r="http://schemas.openxmlformats.org/officeDocument/2006/relationships" xmlns:p="http://schemas.openxmlformats.org/presentationml/2006/main">
  <p:tag name="SYNOPSYS-SHAPE" val="Y"/>
</p:tagLst>
</file>

<file path=ppt/tags/tag17.xml><?xml version="1.0" encoding="utf-8"?>
<p:tagLst xmlns:a="http://schemas.openxmlformats.org/drawingml/2006/main" xmlns:r="http://schemas.openxmlformats.org/officeDocument/2006/relationships" xmlns:p="http://schemas.openxmlformats.org/presentationml/2006/main">
  <p:tag name="SYNOPSYS-SHAPE" val="Y"/>
</p:tagLst>
</file>

<file path=ppt/tags/tag18.xml><?xml version="1.0" encoding="utf-8"?>
<p:tagLst xmlns:a="http://schemas.openxmlformats.org/drawingml/2006/main" xmlns:r="http://schemas.openxmlformats.org/officeDocument/2006/relationships" xmlns:p="http://schemas.openxmlformats.org/presentationml/2006/main">
  <p:tag name="SYNOPSYS-SHAPE" val="Y"/>
</p:tagLst>
</file>

<file path=ppt/tags/tag19.xml><?xml version="1.0" encoding="utf-8"?>
<p:tagLst xmlns:a="http://schemas.openxmlformats.org/drawingml/2006/main" xmlns:r="http://schemas.openxmlformats.org/officeDocument/2006/relationships" xmlns:p="http://schemas.openxmlformats.org/presentationml/2006/main">
  <p:tag name="SYNOPSYS-SHAPE" val="Y"/>
</p:tagLst>
</file>

<file path=ppt/tags/tag2.xml><?xml version="1.0" encoding="utf-8"?>
<p:tagLst xmlns:a="http://schemas.openxmlformats.org/drawingml/2006/main" xmlns:r="http://schemas.openxmlformats.org/officeDocument/2006/relationships" xmlns:p="http://schemas.openxmlformats.org/presentationml/2006/main">
  <p:tag name="SYNOPSYS-SHAPE" val="Y"/>
</p:tagLst>
</file>

<file path=ppt/tags/tag20.xml><?xml version="1.0" encoding="utf-8"?>
<p:tagLst xmlns:a="http://schemas.openxmlformats.org/drawingml/2006/main" xmlns:r="http://schemas.openxmlformats.org/officeDocument/2006/relationships" xmlns:p="http://schemas.openxmlformats.org/presentationml/2006/main">
  <p:tag name="SYNOPSYS-SHAPE" val="Y"/>
</p:tagLst>
</file>

<file path=ppt/tags/tag21.xml><?xml version="1.0" encoding="utf-8"?>
<p:tagLst xmlns:a="http://schemas.openxmlformats.org/drawingml/2006/main" xmlns:r="http://schemas.openxmlformats.org/officeDocument/2006/relationships" xmlns:p="http://schemas.openxmlformats.org/presentationml/2006/main">
  <p:tag name="SYNOPSYS-SHAPE" val="Y"/>
</p:tagLst>
</file>

<file path=ppt/tags/tag22.xml><?xml version="1.0" encoding="utf-8"?>
<p:tagLst xmlns:a="http://schemas.openxmlformats.org/drawingml/2006/main" xmlns:r="http://schemas.openxmlformats.org/officeDocument/2006/relationships" xmlns:p="http://schemas.openxmlformats.org/presentationml/2006/main">
  <p:tag name="SYNOPSYS-SHAPE" val="Y"/>
</p:tagLst>
</file>

<file path=ppt/tags/tag23.xml><?xml version="1.0" encoding="utf-8"?>
<p:tagLst xmlns:a="http://schemas.openxmlformats.org/drawingml/2006/main" xmlns:r="http://schemas.openxmlformats.org/officeDocument/2006/relationships" xmlns:p="http://schemas.openxmlformats.org/presentationml/2006/main">
  <p:tag name="SYNOPSYS-SHAPE" val="Y"/>
</p:tagLst>
</file>

<file path=ppt/tags/tag24.xml><?xml version="1.0" encoding="utf-8"?>
<p:tagLst xmlns:a="http://schemas.openxmlformats.org/drawingml/2006/main" xmlns:r="http://schemas.openxmlformats.org/officeDocument/2006/relationships" xmlns:p="http://schemas.openxmlformats.org/presentationml/2006/main">
  <p:tag name="SYNOPSYS-SHAPE" val="Y"/>
</p:tagLst>
</file>

<file path=ppt/tags/tag25.xml><?xml version="1.0" encoding="utf-8"?>
<p:tagLst xmlns:a="http://schemas.openxmlformats.org/drawingml/2006/main" xmlns:r="http://schemas.openxmlformats.org/officeDocument/2006/relationships" xmlns:p="http://schemas.openxmlformats.org/presentationml/2006/main">
  <p:tag name="SYNOPSYS-SHAPE" val="Y"/>
</p:tagLst>
</file>

<file path=ppt/tags/tag26.xml><?xml version="1.0" encoding="utf-8"?>
<p:tagLst xmlns:a="http://schemas.openxmlformats.org/drawingml/2006/main" xmlns:r="http://schemas.openxmlformats.org/officeDocument/2006/relationships" xmlns:p="http://schemas.openxmlformats.org/presentationml/2006/main">
  <p:tag name="SYNOPSYS-SHAPE" val="Y"/>
</p:tagLst>
</file>

<file path=ppt/tags/tag27.xml><?xml version="1.0" encoding="utf-8"?>
<p:tagLst xmlns:a="http://schemas.openxmlformats.org/drawingml/2006/main" xmlns:r="http://schemas.openxmlformats.org/officeDocument/2006/relationships" xmlns:p="http://schemas.openxmlformats.org/presentationml/2006/main">
  <p:tag name="SYNOPSYS-SHAPE" val="Y"/>
</p:tagLst>
</file>

<file path=ppt/tags/tag28.xml><?xml version="1.0" encoding="utf-8"?>
<p:tagLst xmlns:a="http://schemas.openxmlformats.org/drawingml/2006/main" xmlns:r="http://schemas.openxmlformats.org/officeDocument/2006/relationships" xmlns:p="http://schemas.openxmlformats.org/presentationml/2006/main">
  <p:tag name="SYNOPSYS-SHAPE" val="Y"/>
</p:tagLst>
</file>

<file path=ppt/tags/tag29.xml><?xml version="1.0" encoding="utf-8"?>
<p:tagLst xmlns:a="http://schemas.openxmlformats.org/drawingml/2006/main" xmlns:r="http://schemas.openxmlformats.org/officeDocument/2006/relationships" xmlns:p="http://schemas.openxmlformats.org/presentationml/2006/main">
  <p:tag name="SYNOPSYS-SHAPE" val="Y"/>
</p:tagLst>
</file>

<file path=ppt/tags/tag3.xml><?xml version="1.0" encoding="utf-8"?>
<p:tagLst xmlns:a="http://schemas.openxmlformats.org/drawingml/2006/main" xmlns:r="http://schemas.openxmlformats.org/officeDocument/2006/relationships" xmlns:p="http://schemas.openxmlformats.org/presentationml/2006/main">
  <p:tag name="SYNOPSYS-SHAPE" val="Y"/>
</p:tagLst>
</file>

<file path=ppt/tags/tag30.xml><?xml version="1.0" encoding="utf-8"?>
<p:tagLst xmlns:a="http://schemas.openxmlformats.org/drawingml/2006/main" xmlns:r="http://schemas.openxmlformats.org/officeDocument/2006/relationships" xmlns:p="http://schemas.openxmlformats.org/presentationml/2006/main">
  <p:tag name="SYNOPSYS-SHAPE" val="Y"/>
</p:tagLst>
</file>

<file path=ppt/tags/tag31.xml><?xml version="1.0" encoding="utf-8"?>
<p:tagLst xmlns:a="http://schemas.openxmlformats.org/drawingml/2006/main" xmlns:r="http://schemas.openxmlformats.org/officeDocument/2006/relationships" xmlns:p="http://schemas.openxmlformats.org/presentationml/2006/main">
  <p:tag name="SYNOPSYS-SHAPE" val="Y"/>
</p:tagLst>
</file>

<file path=ppt/tags/tag32.xml><?xml version="1.0" encoding="utf-8"?>
<p:tagLst xmlns:a="http://schemas.openxmlformats.org/drawingml/2006/main" xmlns:r="http://schemas.openxmlformats.org/officeDocument/2006/relationships" xmlns:p="http://schemas.openxmlformats.org/presentationml/2006/main">
  <p:tag name="SYNOPSYS-SHAPE" val="Y"/>
</p:tagLst>
</file>

<file path=ppt/tags/tag33.xml><?xml version="1.0" encoding="utf-8"?>
<p:tagLst xmlns:a="http://schemas.openxmlformats.org/drawingml/2006/main" xmlns:r="http://schemas.openxmlformats.org/officeDocument/2006/relationships" xmlns:p="http://schemas.openxmlformats.org/presentationml/2006/main">
  <p:tag name="SYNOPSYS-SHAPE" val="Y"/>
</p:tagLst>
</file>

<file path=ppt/tags/tag34.xml><?xml version="1.0" encoding="utf-8"?>
<p:tagLst xmlns:a="http://schemas.openxmlformats.org/drawingml/2006/main" xmlns:r="http://schemas.openxmlformats.org/officeDocument/2006/relationships" xmlns:p="http://schemas.openxmlformats.org/presentationml/2006/main">
  <p:tag name="SYNOPSYS-SHAPE" val="Y"/>
</p:tagLst>
</file>

<file path=ppt/tags/tag35.xml><?xml version="1.0" encoding="utf-8"?>
<p:tagLst xmlns:a="http://schemas.openxmlformats.org/drawingml/2006/main" xmlns:r="http://schemas.openxmlformats.org/officeDocument/2006/relationships" xmlns:p="http://schemas.openxmlformats.org/presentationml/2006/main">
  <p:tag name="SYNOPSYS-SHAPE" val="Y"/>
</p:tagLst>
</file>

<file path=ppt/tags/tag36.xml><?xml version="1.0" encoding="utf-8"?>
<p:tagLst xmlns:a="http://schemas.openxmlformats.org/drawingml/2006/main" xmlns:r="http://schemas.openxmlformats.org/officeDocument/2006/relationships" xmlns:p="http://schemas.openxmlformats.org/presentationml/2006/main">
  <p:tag name="SYNOPSYS-SHAPE" val="Y"/>
</p:tagLst>
</file>

<file path=ppt/tags/tag37.xml><?xml version="1.0" encoding="utf-8"?>
<p:tagLst xmlns:a="http://schemas.openxmlformats.org/drawingml/2006/main" xmlns:r="http://schemas.openxmlformats.org/officeDocument/2006/relationships" xmlns:p="http://schemas.openxmlformats.org/presentationml/2006/main">
  <p:tag name="SYNOPSYS-SHAPE" val="Y"/>
</p:tagLst>
</file>

<file path=ppt/tags/tag38.xml><?xml version="1.0" encoding="utf-8"?>
<p:tagLst xmlns:a="http://schemas.openxmlformats.org/drawingml/2006/main" xmlns:r="http://schemas.openxmlformats.org/officeDocument/2006/relationships" xmlns:p="http://schemas.openxmlformats.org/presentationml/2006/main">
  <p:tag name="SYNOPSYS-SHAPE" val="Y"/>
</p:tagLst>
</file>

<file path=ppt/tags/tag39.xml><?xml version="1.0" encoding="utf-8"?>
<p:tagLst xmlns:a="http://schemas.openxmlformats.org/drawingml/2006/main" xmlns:r="http://schemas.openxmlformats.org/officeDocument/2006/relationships" xmlns:p="http://schemas.openxmlformats.org/presentationml/2006/main">
  <p:tag name="SYNOPSYS-SHAPE" val="Y"/>
</p:tagLst>
</file>

<file path=ppt/tags/tag4.xml><?xml version="1.0" encoding="utf-8"?>
<p:tagLst xmlns:a="http://schemas.openxmlformats.org/drawingml/2006/main" xmlns:r="http://schemas.openxmlformats.org/officeDocument/2006/relationships" xmlns:p="http://schemas.openxmlformats.org/presentationml/2006/main">
  <p:tag name="SYNOPSYS-SHAPE" val="Y"/>
</p:tagLst>
</file>

<file path=ppt/tags/tag40.xml><?xml version="1.0" encoding="utf-8"?>
<p:tagLst xmlns:a="http://schemas.openxmlformats.org/drawingml/2006/main" xmlns:r="http://schemas.openxmlformats.org/officeDocument/2006/relationships" xmlns:p="http://schemas.openxmlformats.org/presentationml/2006/main">
  <p:tag name="SYNOPSYS-SHAPE" val="Y"/>
</p:tagLst>
</file>

<file path=ppt/tags/tag41.xml><?xml version="1.0" encoding="utf-8"?>
<p:tagLst xmlns:a="http://schemas.openxmlformats.org/drawingml/2006/main" xmlns:r="http://schemas.openxmlformats.org/officeDocument/2006/relationships" xmlns:p="http://schemas.openxmlformats.org/presentationml/2006/main">
  <p:tag name="SYNOPSYS-SHAPE" val="Y"/>
</p:tagLst>
</file>

<file path=ppt/tags/tag42.xml><?xml version="1.0" encoding="utf-8"?>
<p:tagLst xmlns:a="http://schemas.openxmlformats.org/drawingml/2006/main" xmlns:r="http://schemas.openxmlformats.org/officeDocument/2006/relationships" xmlns:p="http://schemas.openxmlformats.org/presentationml/2006/main">
  <p:tag name="SYNOPSYS-SHAPE" val="Y"/>
</p:tagLst>
</file>

<file path=ppt/tags/tag43.xml><?xml version="1.0" encoding="utf-8"?>
<p:tagLst xmlns:a="http://schemas.openxmlformats.org/drawingml/2006/main" xmlns:r="http://schemas.openxmlformats.org/officeDocument/2006/relationships" xmlns:p="http://schemas.openxmlformats.org/presentationml/2006/main">
  <p:tag name="SYNOPSYS-SHAPE" val="Y"/>
</p:tagLst>
</file>

<file path=ppt/tags/tag44.xml><?xml version="1.0" encoding="utf-8"?>
<p:tagLst xmlns:a="http://schemas.openxmlformats.org/drawingml/2006/main" xmlns:r="http://schemas.openxmlformats.org/officeDocument/2006/relationships" xmlns:p="http://schemas.openxmlformats.org/presentationml/2006/main">
  <p:tag name="SYNOPSYS-SHAPE" val="Y"/>
</p:tagLst>
</file>

<file path=ppt/tags/tag45.xml><?xml version="1.0" encoding="utf-8"?>
<p:tagLst xmlns:a="http://schemas.openxmlformats.org/drawingml/2006/main" xmlns:r="http://schemas.openxmlformats.org/officeDocument/2006/relationships" xmlns:p="http://schemas.openxmlformats.org/presentationml/2006/main">
  <p:tag name="SYNOPSYS-SHAPE" val="Y"/>
</p:tagLst>
</file>

<file path=ppt/tags/tag46.xml><?xml version="1.0" encoding="utf-8"?>
<p:tagLst xmlns:a="http://schemas.openxmlformats.org/drawingml/2006/main" xmlns:r="http://schemas.openxmlformats.org/officeDocument/2006/relationships" xmlns:p="http://schemas.openxmlformats.org/presentationml/2006/main">
  <p:tag name="SYNOPSYS-SHAPE" val="Y"/>
</p:tagLst>
</file>

<file path=ppt/tags/tag47.xml><?xml version="1.0" encoding="utf-8"?>
<p:tagLst xmlns:a="http://schemas.openxmlformats.org/drawingml/2006/main" xmlns:r="http://schemas.openxmlformats.org/officeDocument/2006/relationships" xmlns:p="http://schemas.openxmlformats.org/presentationml/2006/main">
  <p:tag name="SYNOPSYS-SHAPE" val="Y"/>
</p:tagLst>
</file>

<file path=ppt/tags/tag48.xml><?xml version="1.0" encoding="utf-8"?>
<p:tagLst xmlns:a="http://schemas.openxmlformats.org/drawingml/2006/main" xmlns:r="http://schemas.openxmlformats.org/officeDocument/2006/relationships" xmlns:p="http://schemas.openxmlformats.org/presentationml/2006/main">
  <p:tag name="SYNOPSYS-SHAPE" val="Y"/>
</p:tagLst>
</file>

<file path=ppt/tags/tag49.xml><?xml version="1.0" encoding="utf-8"?>
<p:tagLst xmlns:a="http://schemas.openxmlformats.org/drawingml/2006/main" xmlns:r="http://schemas.openxmlformats.org/officeDocument/2006/relationships" xmlns:p="http://schemas.openxmlformats.org/presentationml/2006/main">
  <p:tag name="SYNOPSYS-SHAPE" val="Y"/>
</p:tagLst>
</file>

<file path=ppt/tags/tag5.xml><?xml version="1.0" encoding="utf-8"?>
<p:tagLst xmlns:a="http://schemas.openxmlformats.org/drawingml/2006/main" xmlns:r="http://schemas.openxmlformats.org/officeDocument/2006/relationships" xmlns:p="http://schemas.openxmlformats.org/presentationml/2006/main">
  <p:tag name="SYNOPSYS-SHAPE" val="Y"/>
</p:tagLst>
</file>

<file path=ppt/tags/tag50.xml><?xml version="1.0" encoding="utf-8"?>
<p:tagLst xmlns:a="http://schemas.openxmlformats.org/drawingml/2006/main" xmlns:r="http://schemas.openxmlformats.org/officeDocument/2006/relationships" xmlns:p="http://schemas.openxmlformats.org/presentationml/2006/main">
  <p:tag name="SYNOPSYS-SHAPE" val="Y"/>
</p:tagLst>
</file>

<file path=ppt/tags/tag51.xml><?xml version="1.0" encoding="utf-8"?>
<p:tagLst xmlns:a="http://schemas.openxmlformats.org/drawingml/2006/main" xmlns:r="http://schemas.openxmlformats.org/officeDocument/2006/relationships" xmlns:p="http://schemas.openxmlformats.org/presentationml/2006/main">
  <p:tag name="SYNOPSYS-SHAPE" val="Y"/>
</p:tagLst>
</file>

<file path=ppt/tags/tag52.xml><?xml version="1.0" encoding="utf-8"?>
<p:tagLst xmlns:a="http://schemas.openxmlformats.org/drawingml/2006/main" xmlns:r="http://schemas.openxmlformats.org/officeDocument/2006/relationships" xmlns:p="http://schemas.openxmlformats.org/presentationml/2006/main">
  <p:tag name="SYNOPSYS-SHAPE" val="Y"/>
</p:tagLst>
</file>

<file path=ppt/tags/tag53.xml><?xml version="1.0" encoding="utf-8"?>
<p:tagLst xmlns:a="http://schemas.openxmlformats.org/drawingml/2006/main" xmlns:r="http://schemas.openxmlformats.org/officeDocument/2006/relationships" xmlns:p="http://schemas.openxmlformats.org/presentationml/2006/main">
  <p:tag name="SYNOPSYS-SHAPE" val="Y"/>
</p:tagLst>
</file>

<file path=ppt/tags/tag54.xml><?xml version="1.0" encoding="utf-8"?>
<p:tagLst xmlns:a="http://schemas.openxmlformats.org/drawingml/2006/main" xmlns:r="http://schemas.openxmlformats.org/officeDocument/2006/relationships" xmlns:p="http://schemas.openxmlformats.org/presentationml/2006/main">
  <p:tag name="SYNOPSYS-SHAPE" val="Y"/>
</p:tagLst>
</file>

<file path=ppt/tags/tag55.xml><?xml version="1.0" encoding="utf-8"?>
<p:tagLst xmlns:a="http://schemas.openxmlformats.org/drawingml/2006/main" xmlns:r="http://schemas.openxmlformats.org/officeDocument/2006/relationships" xmlns:p="http://schemas.openxmlformats.org/presentationml/2006/main">
  <p:tag name="SYNOPSYS-SHAPE" val="Y"/>
</p:tagLst>
</file>

<file path=ppt/tags/tag56.xml><?xml version="1.0" encoding="utf-8"?>
<p:tagLst xmlns:a="http://schemas.openxmlformats.org/drawingml/2006/main" xmlns:r="http://schemas.openxmlformats.org/officeDocument/2006/relationships" xmlns:p="http://schemas.openxmlformats.org/presentationml/2006/main">
  <p:tag name="SYNOPSYS-SHAPE" val="Y"/>
</p:tagLst>
</file>

<file path=ppt/tags/tag57.xml><?xml version="1.0" encoding="utf-8"?>
<p:tagLst xmlns:a="http://schemas.openxmlformats.org/drawingml/2006/main" xmlns:r="http://schemas.openxmlformats.org/officeDocument/2006/relationships" xmlns:p="http://schemas.openxmlformats.org/presentationml/2006/main">
  <p:tag name="SYNOPSYS-SHAPE" val="Y"/>
</p:tagLst>
</file>

<file path=ppt/tags/tag58.xml><?xml version="1.0" encoding="utf-8"?>
<p:tagLst xmlns:a="http://schemas.openxmlformats.org/drawingml/2006/main" xmlns:r="http://schemas.openxmlformats.org/officeDocument/2006/relationships" xmlns:p="http://schemas.openxmlformats.org/presentationml/2006/main">
  <p:tag name="SYNOPSYS-SHAPE" val="Y"/>
</p:tagLst>
</file>

<file path=ppt/tags/tag59.xml><?xml version="1.0" encoding="utf-8"?>
<p:tagLst xmlns:a="http://schemas.openxmlformats.org/drawingml/2006/main" xmlns:r="http://schemas.openxmlformats.org/officeDocument/2006/relationships" xmlns:p="http://schemas.openxmlformats.org/presentationml/2006/main">
  <p:tag name="SYNOPSYS-SHAPE" val="Y"/>
</p:tagLst>
</file>

<file path=ppt/tags/tag6.xml><?xml version="1.0" encoding="utf-8"?>
<p:tagLst xmlns:a="http://schemas.openxmlformats.org/drawingml/2006/main" xmlns:r="http://schemas.openxmlformats.org/officeDocument/2006/relationships" xmlns:p="http://schemas.openxmlformats.org/presentationml/2006/main">
  <p:tag name="SYNOPSYS-TEMPLATE-001" val="12/13/2015 5:23:58 PM"/>
  <p:tag name="SYNOPSYS-SHAPE" val="Y"/>
</p:tagLst>
</file>

<file path=ppt/tags/tag60.xml><?xml version="1.0" encoding="utf-8"?>
<p:tagLst xmlns:a="http://schemas.openxmlformats.org/drawingml/2006/main" xmlns:r="http://schemas.openxmlformats.org/officeDocument/2006/relationships" xmlns:p="http://schemas.openxmlformats.org/presentationml/2006/main">
  <p:tag name="SYNOPSYS-SHAPE" val="Y"/>
</p:tagLst>
</file>

<file path=ppt/tags/tag61.xml><?xml version="1.0" encoding="utf-8"?>
<p:tagLst xmlns:a="http://schemas.openxmlformats.org/drawingml/2006/main" xmlns:r="http://schemas.openxmlformats.org/officeDocument/2006/relationships" xmlns:p="http://schemas.openxmlformats.org/presentationml/2006/main">
  <p:tag name="SYNOPSYS-SHAPE" val="Y"/>
</p:tagLst>
</file>

<file path=ppt/tags/tag62.xml><?xml version="1.0" encoding="utf-8"?>
<p:tagLst xmlns:a="http://schemas.openxmlformats.org/drawingml/2006/main" xmlns:r="http://schemas.openxmlformats.org/officeDocument/2006/relationships" xmlns:p="http://schemas.openxmlformats.org/presentationml/2006/main">
  <p:tag name="SYNOPSYS-SHAPE" val="Y"/>
</p:tagLst>
</file>

<file path=ppt/tags/tag63.xml><?xml version="1.0" encoding="utf-8"?>
<p:tagLst xmlns:a="http://schemas.openxmlformats.org/drawingml/2006/main" xmlns:r="http://schemas.openxmlformats.org/officeDocument/2006/relationships" xmlns:p="http://schemas.openxmlformats.org/presentationml/2006/main">
  <p:tag name="SYNOPSYS-SHAPE" val="Y"/>
</p:tagLst>
</file>

<file path=ppt/tags/tag64.xml><?xml version="1.0" encoding="utf-8"?>
<p:tagLst xmlns:a="http://schemas.openxmlformats.org/drawingml/2006/main" xmlns:r="http://schemas.openxmlformats.org/officeDocument/2006/relationships" xmlns:p="http://schemas.openxmlformats.org/presentationml/2006/main">
  <p:tag name="SYNOPSYS-SHAPE" val="Y"/>
</p:tagLst>
</file>

<file path=ppt/tags/tag65.xml><?xml version="1.0" encoding="utf-8"?>
<p:tagLst xmlns:a="http://schemas.openxmlformats.org/drawingml/2006/main" xmlns:r="http://schemas.openxmlformats.org/officeDocument/2006/relationships" xmlns:p="http://schemas.openxmlformats.org/presentationml/2006/main">
  <p:tag name="SYNOPSYS-SHAPE" val="Y"/>
</p:tagLst>
</file>

<file path=ppt/tags/tag66.xml><?xml version="1.0" encoding="utf-8"?>
<p:tagLst xmlns:a="http://schemas.openxmlformats.org/drawingml/2006/main" xmlns:r="http://schemas.openxmlformats.org/officeDocument/2006/relationships" xmlns:p="http://schemas.openxmlformats.org/presentationml/2006/main">
  <p:tag name="SYNOPSYS-SHAPE" val="Y"/>
</p:tagLst>
</file>

<file path=ppt/tags/tag67.xml><?xml version="1.0" encoding="utf-8"?>
<p:tagLst xmlns:a="http://schemas.openxmlformats.org/drawingml/2006/main" xmlns:r="http://schemas.openxmlformats.org/officeDocument/2006/relationships" xmlns:p="http://schemas.openxmlformats.org/presentationml/2006/main">
  <p:tag name="SYNOPSYS-SHAPE" val="Y"/>
</p:tagLst>
</file>

<file path=ppt/tags/tag68.xml><?xml version="1.0" encoding="utf-8"?>
<p:tagLst xmlns:a="http://schemas.openxmlformats.org/drawingml/2006/main" xmlns:r="http://schemas.openxmlformats.org/officeDocument/2006/relationships" xmlns:p="http://schemas.openxmlformats.org/presentationml/2006/main">
  <p:tag name="SYNOPSYS-SHAPE" val="Y"/>
</p:tagLst>
</file>

<file path=ppt/tags/tag69.xml><?xml version="1.0" encoding="utf-8"?>
<p:tagLst xmlns:a="http://schemas.openxmlformats.org/drawingml/2006/main" xmlns:r="http://schemas.openxmlformats.org/officeDocument/2006/relationships" xmlns:p="http://schemas.openxmlformats.org/presentationml/2006/main">
  <p:tag name="SYNOPSYS-SHAPE" val="Y"/>
</p:tagLst>
</file>

<file path=ppt/tags/tag7.xml><?xml version="1.0" encoding="utf-8"?>
<p:tagLst xmlns:a="http://schemas.openxmlformats.org/drawingml/2006/main" xmlns:r="http://schemas.openxmlformats.org/officeDocument/2006/relationships" xmlns:p="http://schemas.openxmlformats.org/presentationml/2006/main">
  <p:tag name="SYNOPSYS-TEMPLATE-001" val="12/19/2015 4:31:23 PM"/>
  <p:tag name="SYNOPSYS-SHAPE" val="Y"/>
</p:tagLst>
</file>

<file path=ppt/tags/tag70.xml><?xml version="1.0" encoding="utf-8"?>
<p:tagLst xmlns:a="http://schemas.openxmlformats.org/drawingml/2006/main" xmlns:r="http://schemas.openxmlformats.org/officeDocument/2006/relationships" xmlns:p="http://schemas.openxmlformats.org/presentationml/2006/main">
  <p:tag name="SYNOPSYS-SHAPE" val="Y"/>
</p:tagLst>
</file>

<file path=ppt/tags/tag71.xml><?xml version="1.0" encoding="utf-8"?>
<p:tagLst xmlns:a="http://schemas.openxmlformats.org/drawingml/2006/main" xmlns:r="http://schemas.openxmlformats.org/officeDocument/2006/relationships" xmlns:p="http://schemas.openxmlformats.org/presentationml/2006/main">
  <p:tag name="SYNOPSYS-SHAPE" val="Y"/>
</p:tagLst>
</file>

<file path=ppt/tags/tag72.xml><?xml version="1.0" encoding="utf-8"?>
<p:tagLst xmlns:a="http://schemas.openxmlformats.org/drawingml/2006/main" xmlns:r="http://schemas.openxmlformats.org/officeDocument/2006/relationships" xmlns:p="http://schemas.openxmlformats.org/presentationml/2006/main">
  <p:tag name="SYNOPSYS-SHAPE" val="Y"/>
</p:tagLst>
</file>

<file path=ppt/tags/tag73.xml><?xml version="1.0" encoding="utf-8"?>
<p:tagLst xmlns:a="http://schemas.openxmlformats.org/drawingml/2006/main" xmlns:r="http://schemas.openxmlformats.org/officeDocument/2006/relationships" xmlns:p="http://schemas.openxmlformats.org/presentationml/2006/main">
  <p:tag name="SYNOPSYS-SHAPE" val="Y"/>
</p:tagLst>
</file>

<file path=ppt/tags/tag74.xml><?xml version="1.0" encoding="utf-8"?>
<p:tagLst xmlns:a="http://schemas.openxmlformats.org/drawingml/2006/main" xmlns:r="http://schemas.openxmlformats.org/officeDocument/2006/relationships" xmlns:p="http://schemas.openxmlformats.org/presentationml/2006/main">
  <p:tag name="SYNOPSYS-SHAPE" val="Y"/>
</p:tagLst>
</file>

<file path=ppt/tags/tag75.xml><?xml version="1.0" encoding="utf-8"?>
<p:tagLst xmlns:a="http://schemas.openxmlformats.org/drawingml/2006/main" xmlns:r="http://schemas.openxmlformats.org/officeDocument/2006/relationships" xmlns:p="http://schemas.openxmlformats.org/presentationml/2006/main">
  <p:tag name="SYNOPSYS-SHAPE" val="Y"/>
</p:tagLst>
</file>

<file path=ppt/tags/tag76.xml><?xml version="1.0" encoding="utf-8"?>
<p:tagLst xmlns:a="http://schemas.openxmlformats.org/drawingml/2006/main" xmlns:r="http://schemas.openxmlformats.org/officeDocument/2006/relationships" xmlns:p="http://schemas.openxmlformats.org/presentationml/2006/main">
  <p:tag name="SYNOPSYS-SHAPE" val="Y"/>
</p:tagLst>
</file>

<file path=ppt/tags/tag77.xml><?xml version="1.0" encoding="utf-8"?>
<p:tagLst xmlns:a="http://schemas.openxmlformats.org/drawingml/2006/main" xmlns:r="http://schemas.openxmlformats.org/officeDocument/2006/relationships" xmlns:p="http://schemas.openxmlformats.org/presentationml/2006/main">
  <p:tag name="SYNOPSYS-SHAPE" val="Y"/>
</p:tagLst>
</file>

<file path=ppt/tags/tag78.xml><?xml version="1.0" encoding="utf-8"?>
<p:tagLst xmlns:a="http://schemas.openxmlformats.org/drawingml/2006/main" xmlns:r="http://schemas.openxmlformats.org/officeDocument/2006/relationships" xmlns:p="http://schemas.openxmlformats.org/presentationml/2006/main">
  <p:tag name="SYNOPSYS-SHAPE" val="Y"/>
</p:tagLst>
</file>

<file path=ppt/tags/tag8.xml><?xml version="1.0" encoding="utf-8"?>
<p:tagLst xmlns:a="http://schemas.openxmlformats.org/drawingml/2006/main" xmlns:r="http://schemas.openxmlformats.org/officeDocument/2006/relationships" xmlns:p="http://schemas.openxmlformats.org/presentationml/2006/main">
  <p:tag name="SYNOPSYS-TEMPLATE-001" val="12/24/2015 3:32:09 PM"/>
  <p:tag name="SYNOPSYS-SHAPE" val="Y"/>
</p:tagLst>
</file>

<file path=ppt/tags/tag9.xml><?xml version="1.0" encoding="utf-8"?>
<p:tagLst xmlns:a="http://schemas.openxmlformats.org/drawingml/2006/main" xmlns:r="http://schemas.openxmlformats.org/officeDocument/2006/relationships" xmlns:p="http://schemas.openxmlformats.org/presentationml/2006/main">
  <p:tag name="SYNOPSYS-TEMPLATE-001" val="1/6/2016 2:39:37 PM"/>
</p:tagLst>
</file>

<file path=ppt/theme/theme1.xml><?xml version="1.0" encoding="utf-8"?>
<a:theme xmlns:a="http://schemas.openxmlformats.org/drawingml/2006/main" name="Default Theme">
  <a:themeElements>
    <a:clrScheme name="Default Theme">
      <a:dk1>
        <a:sysClr val="windowText" lastClr="000000"/>
      </a:dk1>
      <a:lt1>
        <a:sysClr val="window" lastClr="FFFFFF"/>
      </a:lt1>
      <a:dk2>
        <a:srgbClr val="000000"/>
      </a:dk2>
      <a:lt2>
        <a:srgbClr val="FFFFFF"/>
      </a:lt2>
      <a:accent1>
        <a:srgbClr val="4F2683"/>
      </a:accent1>
      <a:accent2>
        <a:srgbClr val="F69008"/>
      </a:accent2>
      <a:accent3>
        <a:srgbClr val="46AA42"/>
      </a:accent3>
      <a:accent4>
        <a:srgbClr val="C41300"/>
      </a:accent4>
      <a:accent5>
        <a:srgbClr val="BCBCBC"/>
      </a:accent5>
      <a:accent6>
        <a:srgbClr val="0072AC"/>
      </a:accent6>
      <a:hlink>
        <a:srgbClr val="0000FF"/>
      </a:hlink>
      <a:folHlink>
        <a:srgbClr val="800080"/>
      </a:folHlink>
    </a:clrScheme>
    <a:fontScheme name="Default Theme">
      <a:majorFont>
        <a:latin typeface="Arial" panose="020B0604020202020204"/>
        <a:ea typeface=""/>
        <a:cs typeface=""/>
        <a:font script="Jpan" typeface="メイリオ"/>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メイリオ"/>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800" dirty="0"/>
        </a:defPPr>
      </a:lstStyle>
      <a:style>
        <a:lnRef idx="2">
          <a:schemeClr val="accent1">
            <a:shade val="50000"/>
          </a:schemeClr>
        </a:lnRef>
        <a:fillRef idx="1">
          <a:schemeClr val="accent1"/>
        </a:fillRef>
        <a:effectRef idx="0">
          <a:schemeClr val="accent1"/>
        </a:effectRef>
        <a:fontRef idx="minor">
          <a:schemeClr val="lt1"/>
        </a:fontRef>
      </a:style>
    </a:spDef>
    <a:lnDef>
      <a:spPr>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800" dirty="0"/>
        </a:defPPr>
      </a:lstStyle>
    </a:txDef>
  </a:objectDefaults>
  <a:extraClrSchemeLst/>
  <a:extLst>
    <a:ext uri="{05A4C25C-085E-4340-85A3-A5531E510DB2}">
      <thm15:themeFamily xmlns:thm15="http://schemas.microsoft.com/office/thememl/2012/main" name="Default Theme" id="{6D1F9C5A-2AEA-433E-9F31-B7D4577B66E9}" vid="{EBCC1F61-21FD-4864-9BE9-BDE6511C7A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6054</TotalTime>
  <Words>1050</Words>
  <Application>Microsoft Macintosh PowerPoint</Application>
  <PresentationFormat>Widescreen</PresentationFormat>
  <Paragraphs>355</Paragraphs>
  <Slides>38</Slides>
  <Notes>20</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微軟正黑體</vt:lpstr>
      <vt:lpstr>微软雅黑</vt:lpstr>
      <vt:lpstr>Arial</vt:lpstr>
      <vt:lpstr>Calibri</vt:lpstr>
      <vt:lpstr>Consolas</vt:lpstr>
      <vt:lpstr>Tw Cen MT</vt:lpstr>
      <vt:lpstr>Wingdings</vt:lpstr>
      <vt:lpstr>Default Theme</vt:lpstr>
      <vt:lpstr>PowerPoint Presentation</vt:lpstr>
      <vt:lpstr>iRobot – Robot System for Front-Vehicle Detection to Enhance Driver's Awareness</vt:lpstr>
      <vt:lpstr>Agenda</vt:lpstr>
      <vt:lpstr>Agenda</vt:lpstr>
      <vt:lpstr>Motivation – 3A</vt:lpstr>
      <vt:lpstr>Prospect</vt:lpstr>
      <vt:lpstr>System Architecture</vt:lpstr>
      <vt:lpstr>Agenda</vt:lpstr>
      <vt:lpstr>Technology Intro</vt:lpstr>
      <vt:lpstr>Technology Breakthrough</vt:lpstr>
      <vt:lpstr>Method</vt:lpstr>
      <vt:lpstr>Method</vt:lpstr>
      <vt:lpstr>Method</vt:lpstr>
      <vt:lpstr>Model Feature</vt:lpstr>
      <vt:lpstr>Model Feature</vt:lpstr>
      <vt:lpstr>Agenda</vt:lpstr>
      <vt:lpstr>Segmentation Results on GPU</vt:lpstr>
      <vt:lpstr>Segmentation Results on ARC</vt:lpstr>
      <vt:lpstr>Scene Understanding – How many cars?</vt:lpstr>
      <vt:lpstr>Scene Understanding – Danger Detection</vt:lpstr>
      <vt:lpstr>iRobot &amp; Urban Scene </vt:lpstr>
      <vt:lpstr>Agenda</vt:lpstr>
      <vt:lpstr>Conclusion</vt:lpstr>
      <vt:lpstr>Agenda</vt:lpstr>
      <vt:lpstr>References</vt:lpstr>
      <vt:lpstr>Agenda</vt:lpstr>
      <vt:lpstr>Introduction to OV7670</vt:lpstr>
      <vt:lpstr>Using OV7670 with ARC IoT Kit</vt:lpstr>
      <vt:lpstr>Using OV7670 with ARC IoT Kit</vt:lpstr>
      <vt:lpstr>Using OV7670 with ARC IoT Kit</vt:lpstr>
      <vt:lpstr>Using OV7670 with ARC IoT Kit</vt:lpstr>
      <vt:lpstr>Using OV7670 with ARC IoT Kit</vt:lpstr>
      <vt:lpstr>Using OV7670 with ARC IoT Kit</vt:lpstr>
      <vt:lpstr>Using OV7670 with ARC IoT Kit</vt:lpstr>
      <vt:lpstr>Using OV7670 with ARC IoT Kit</vt:lpstr>
      <vt:lpstr>Using embarc_mli library</vt:lpstr>
      <vt:lpstr>Using embarc_mli library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Tsai</dc:creator>
  <cp:lastModifiedBy>倉永 吳</cp:lastModifiedBy>
  <cp:revision>425</cp:revision>
  <dcterms:created xsi:type="dcterms:W3CDTF">2019-01-25T03:03:34Z</dcterms:created>
  <dcterms:modified xsi:type="dcterms:W3CDTF">2019-08-27T04:35:25Z</dcterms:modified>
</cp:coreProperties>
</file>